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58" r:id="rId5"/>
    <p:sldId id="259" r:id="rId6"/>
    <p:sldId id="260" r:id="rId7"/>
    <p:sldId id="261" r:id="rId8"/>
    <p:sldId id="262"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guide id="3" orient="horz" pos="3067"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91A021-509A-6025-4AF0-C6838D967DA7}" name="Adam Torbicki" initials="AT" userId="3c9d8feae4775177" providerId="Windows Live"/>
  <p188:author id="{2F48AD62-C5B7-73CB-053C-5BDA317766F5}" name="Claudia Schuler" initials="CS" userId="S::claudia.schuler@NSPM.COM::99f0af8c-fd6c-4433-b7ab-6b770f3503b4" providerId="AD"/>
  <p188:author id="{25D06F89-1D1E-E99B-0771-0C79AB7734DA}" name="Sonja Mariotti Nesurini" initials="SMN" userId="S::sonja.mariotti@NSPM.COM::28629fb6-2441-424e-b167-4579315a85ca" providerId="AD"/>
  <p188:author id="{4D88D0CB-8D54-BB45-5843-016D4B6018F2}" name="Christoph Benner" initials="CB" userId="S::Christoph.Benner@NSPM.COM::84c046a5-be5c-4921-8ca7-73685d4e572f" providerId="AD"/>
  <p188:author id="{CC1EE7F2-E866-224D-7FB8-B1A5D4A6C922}" name="Elizabeth Oliver" initials="EO" userId="S::elizabeth.oliver@NSPM.COM::32c21e0e-d95f-49fc-9cee-aa6fb7ff08e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335C"/>
    <a:srgbClr val="102550"/>
    <a:srgbClr val="97BAFF"/>
    <a:srgbClr val="FF9900"/>
    <a:srgbClr val="061C49"/>
    <a:srgbClr val="002060"/>
    <a:srgbClr val="9CBE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631"/>
  </p:normalViewPr>
  <p:slideViewPr>
    <p:cSldViewPr snapToGrid="0">
      <p:cViewPr varScale="1">
        <p:scale>
          <a:sx n="106" d="100"/>
          <a:sy n="106" d="100"/>
        </p:scale>
        <p:origin x="792" y="176"/>
      </p:cViewPr>
      <p:guideLst>
        <p:guide orient="horz" pos="2183"/>
        <p:guide pos="3840"/>
        <p:guide orient="horz" pos="3067"/>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841D00F-E798-46A1-BEA7-EC9ADB8EF83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H"/>
          </a:p>
        </p:txBody>
      </p:sp>
      <p:sp>
        <p:nvSpPr>
          <p:cNvPr id="3" name="Date Placeholder 2">
            <a:extLst>
              <a:ext uri="{FF2B5EF4-FFF2-40B4-BE49-F238E27FC236}">
                <a16:creationId xmlns:a16="http://schemas.microsoft.com/office/drawing/2014/main" id="{BD81E58E-36E8-4D38-AF4F-4F589B443D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E8FB1C-2736-4565-B543-6F553E0071CF}" type="datetimeFigureOut">
              <a:rPr lang="en-CH" smtClean="0"/>
              <a:t>2/25/26</a:t>
            </a:fld>
            <a:endParaRPr lang="en-CH"/>
          </a:p>
        </p:txBody>
      </p:sp>
      <p:sp>
        <p:nvSpPr>
          <p:cNvPr id="4" name="Footer Placeholder 3">
            <a:extLst>
              <a:ext uri="{FF2B5EF4-FFF2-40B4-BE49-F238E27FC236}">
                <a16:creationId xmlns:a16="http://schemas.microsoft.com/office/drawing/2014/main" id="{3B50F95C-0C59-4322-95E0-15DFD999A17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H"/>
          </a:p>
        </p:txBody>
      </p:sp>
      <p:sp>
        <p:nvSpPr>
          <p:cNvPr id="5" name="Slide Number Placeholder 4">
            <a:extLst>
              <a:ext uri="{FF2B5EF4-FFF2-40B4-BE49-F238E27FC236}">
                <a16:creationId xmlns:a16="http://schemas.microsoft.com/office/drawing/2014/main" id="{B90A98DC-C961-480A-A431-94609B04934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C79AED8-629E-4DC9-B198-707A4084A64D}" type="slidenum">
              <a:rPr lang="en-CH" smtClean="0"/>
              <a:t>‹n°›</a:t>
            </a:fld>
            <a:endParaRPr lang="en-CH"/>
          </a:p>
        </p:txBody>
      </p:sp>
    </p:spTree>
    <p:extLst>
      <p:ext uri="{BB962C8B-B14F-4D97-AF65-F5344CB8AC3E}">
        <p14:creationId xmlns:p14="http://schemas.microsoft.com/office/powerpoint/2010/main" val="904767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58C6B7-7E69-419D-A6C1-AC7940B829F4}" type="datetimeFigureOut">
              <a:rPr lang="en-GB" smtClean="0"/>
              <a:t>25/02/2026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0C6AC9-B06A-4FA2-A910-210FA38D0760}" type="slidenum">
              <a:rPr lang="en-GB" smtClean="0"/>
              <a:t>‹n°›</a:t>
            </a:fld>
            <a:endParaRPr lang="en-GB"/>
          </a:p>
        </p:txBody>
      </p:sp>
    </p:spTree>
    <p:extLst>
      <p:ext uri="{BB962C8B-B14F-4D97-AF65-F5344CB8AC3E}">
        <p14:creationId xmlns:p14="http://schemas.microsoft.com/office/powerpoint/2010/main" val="1277811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Text Placeholder 13">
            <a:extLst>
              <a:ext uri="{FF2B5EF4-FFF2-40B4-BE49-F238E27FC236}">
                <a16:creationId xmlns:a16="http://schemas.microsoft.com/office/drawing/2014/main" id="{15BF1BB5-C6A4-4F65-98F0-F169FFB0F841}"/>
              </a:ext>
            </a:extLst>
          </p:cNvPr>
          <p:cNvSpPr>
            <a:spLocks noGrp="1"/>
          </p:cNvSpPr>
          <p:nvPr>
            <p:ph type="body" sz="quarter" idx="13"/>
          </p:nvPr>
        </p:nvSpPr>
        <p:spPr>
          <a:xfrm>
            <a:off x="396465" y="5457407"/>
            <a:ext cx="11399070" cy="501650"/>
          </a:xfrm>
          <a:prstGeom prst="rect">
            <a:avLst/>
          </a:prstGeom>
        </p:spPr>
        <p:txBody>
          <a:bodyPr>
            <a:noAutofit/>
          </a:bodyPr>
          <a:lstStyle>
            <a:lvl1pPr marL="0" indent="0" algn="ctr">
              <a:buNone/>
              <a:defRPr sz="3200">
                <a:solidFill>
                  <a:schemeClr val="bg1"/>
                </a:solidFill>
                <a:latin typeface="Arial" panose="020B0604020202020204" pitchFamily="34" charset="0"/>
                <a:cs typeface="Arial" panose="020B0604020202020204" pitchFamily="34" charset="0"/>
              </a:defRPr>
            </a:lvl1pPr>
          </a:lstStyle>
          <a:p>
            <a:pPr lvl="0"/>
            <a:r>
              <a:rPr lang="fr-CA"/>
              <a:t>Cliquez pour modifier les styles du texte du masque</a:t>
            </a:r>
          </a:p>
        </p:txBody>
      </p:sp>
      <p:sp>
        <p:nvSpPr>
          <p:cNvPr id="13" name="Text Placeholder 13">
            <a:extLst>
              <a:ext uri="{FF2B5EF4-FFF2-40B4-BE49-F238E27FC236}">
                <a16:creationId xmlns:a16="http://schemas.microsoft.com/office/drawing/2014/main" id="{6BB9507B-2163-4974-BB68-922002B92A53}"/>
              </a:ext>
            </a:extLst>
          </p:cNvPr>
          <p:cNvSpPr>
            <a:spLocks noGrp="1"/>
          </p:cNvSpPr>
          <p:nvPr>
            <p:ph type="body" sz="quarter" idx="14"/>
          </p:nvPr>
        </p:nvSpPr>
        <p:spPr>
          <a:xfrm>
            <a:off x="3290094" y="5998706"/>
            <a:ext cx="5611813" cy="501650"/>
          </a:xfrm>
          <a:prstGeom prst="rect">
            <a:avLst/>
          </a:prstGeom>
        </p:spPr>
        <p:txBody>
          <a:bodyPr>
            <a:noAutofit/>
          </a:bodyPr>
          <a:lstStyle>
            <a:lvl1pPr marL="0" indent="0" algn="ctr">
              <a:buNone/>
              <a:defRPr sz="2400">
                <a:solidFill>
                  <a:schemeClr val="bg1"/>
                </a:solidFill>
                <a:latin typeface="Arial" panose="020B0604020202020204" pitchFamily="34" charset="0"/>
                <a:cs typeface="Arial" panose="020B0604020202020204" pitchFamily="34" charset="0"/>
              </a:defRPr>
            </a:lvl1pPr>
          </a:lstStyle>
          <a:p>
            <a:pPr lvl="0"/>
            <a:r>
              <a:rPr lang="fr-CA"/>
              <a:t>Cliquez pour modifier les styles du texte du masque</a:t>
            </a:r>
          </a:p>
        </p:txBody>
      </p:sp>
      <p:sp>
        <p:nvSpPr>
          <p:cNvPr id="23" name="Rectangle 22">
            <a:extLst>
              <a:ext uri="{FF2B5EF4-FFF2-40B4-BE49-F238E27FC236}">
                <a16:creationId xmlns:a16="http://schemas.microsoft.com/office/drawing/2014/main" id="{75EB2540-E58D-8B13-7A3E-3B5F00620417}"/>
              </a:ext>
            </a:extLst>
          </p:cNvPr>
          <p:cNvSpPr/>
          <p:nvPr userDrawn="1"/>
        </p:nvSpPr>
        <p:spPr>
          <a:xfrm>
            <a:off x="-38100" y="5171356"/>
            <a:ext cx="12240000" cy="1720496"/>
          </a:xfrm>
          <a:prstGeom prst="rect">
            <a:avLst/>
          </a:prstGeom>
          <a:solidFill>
            <a:srgbClr val="1A3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a:extLst>
              <a:ext uri="{FF2B5EF4-FFF2-40B4-BE49-F238E27FC236}">
                <a16:creationId xmlns:a16="http://schemas.microsoft.com/office/drawing/2014/main" id="{58E27300-0C31-475D-BF15-608D8BE1529F}"/>
              </a:ext>
            </a:extLst>
          </p:cNvPr>
          <p:cNvCxnSpPr/>
          <p:nvPr userDrawn="1"/>
        </p:nvCxnSpPr>
        <p:spPr>
          <a:xfrm>
            <a:off x="-38100" y="5342084"/>
            <a:ext cx="122400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pic>
        <p:nvPicPr>
          <p:cNvPr id="2" name="Picture 1" descr="A building with a tower and a statue in the background&#10;&#10;Description automatically generated">
            <a:extLst>
              <a:ext uri="{FF2B5EF4-FFF2-40B4-BE49-F238E27FC236}">
                <a16:creationId xmlns:a16="http://schemas.microsoft.com/office/drawing/2014/main" id="{253A5B0D-FD71-4200-4A6A-64A0A5099B43}"/>
              </a:ext>
            </a:extLst>
          </p:cNvPr>
          <p:cNvPicPr>
            <a:picLocks noChangeAspect="1"/>
          </p:cNvPicPr>
          <p:nvPr userDrawn="1"/>
        </p:nvPicPr>
        <p:blipFill>
          <a:blip r:embed="rId2">
            <a:extLst>
              <a:ext uri="{28A0092B-C50C-407E-A947-70E740481C1C}">
                <a14:useLocalDpi xmlns:a14="http://schemas.microsoft.com/office/drawing/2010/main" val="0"/>
              </a:ext>
            </a:extLst>
          </a:blip>
          <a:srcRect l="824" r="3486"/>
          <a:stretch>
            <a:fillRect/>
          </a:stretch>
        </p:blipFill>
        <p:spPr>
          <a:xfrm>
            <a:off x="-38100" y="-8589"/>
            <a:ext cx="12240000" cy="5329697"/>
          </a:xfrm>
          <a:prstGeom prst="rect">
            <a:avLst/>
          </a:prstGeom>
        </p:spPr>
      </p:pic>
    </p:spTree>
    <p:extLst>
      <p:ext uri="{BB962C8B-B14F-4D97-AF65-F5344CB8AC3E}">
        <p14:creationId xmlns:p14="http://schemas.microsoft.com/office/powerpoint/2010/main" val="3427693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18" name="Content Placeholder 2"/>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GB"/>
          </a:p>
        </p:txBody>
      </p:sp>
      <p:sp>
        <p:nvSpPr>
          <p:cNvPr id="17" name="Title 1"/>
          <p:cNvSpPr>
            <a:spLocks noGrp="1"/>
          </p:cNvSpPr>
          <p:nvPr>
            <p:ph type="title"/>
          </p:nvPr>
        </p:nvSpPr>
        <p:spPr>
          <a:xfrm>
            <a:off x="334963" y="365126"/>
            <a:ext cx="9982800" cy="8676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fr-CA"/>
              <a:t>Modifier le style du titre</a:t>
            </a:r>
            <a:endParaRPr lang="en-GB"/>
          </a:p>
        </p:txBody>
      </p:sp>
      <p:sp>
        <p:nvSpPr>
          <p:cNvPr id="8" name="Text Placeholder 3">
            <a:extLst>
              <a:ext uri="{FF2B5EF4-FFF2-40B4-BE49-F238E27FC236}">
                <a16:creationId xmlns:a16="http://schemas.microsoft.com/office/drawing/2014/main" id="{4E736BAE-8E9A-4956-8506-173320B7E909}"/>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574139491"/>
      </p:ext>
    </p:extLst>
  </p:cSld>
  <p:clrMapOvr>
    <a:masterClrMapping/>
  </p:clrMapOvr>
  <p:extLst>
    <p:ext uri="{DCECCB84-F9BA-43D5-87BE-67443E8EF086}">
      <p15:sldGuideLst xmlns:p15="http://schemas.microsoft.com/office/powerpoint/2012/main">
        <p15:guide id="1" orient="horz" pos="372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BC7BBD6-491B-4B0F-997D-96752651947B}"/>
              </a:ext>
            </a:extLst>
          </p:cNvPr>
          <p:cNvSpPr>
            <a:spLocks noGrp="1"/>
          </p:cNvSpPr>
          <p:nvPr>
            <p:ph type="body" sz="quarter" idx="13" hasCustomPrompt="1"/>
          </p:nvPr>
        </p:nvSpPr>
        <p:spPr>
          <a:xfrm>
            <a:off x="334800" y="855571"/>
            <a:ext cx="9982800" cy="427068"/>
          </a:xfrm>
          <a:prstGeom prst="rect">
            <a:avLst/>
          </a:prstGeom>
        </p:spPr>
        <p:txBody>
          <a:bodyPr/>
          <a:lstStyle>
            <a:lvl1pPr marL="0" indent="0">
              <a:buNone/>
              <a:defRPr sz="2400" b="1">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add subtitle</a:t>
            </a:r>
            <a:endParaRPr lang="en-CH"/>
          </a:p>
        </p:txBody>
      </p:sp>
      <p:sp>
        <p:nvSpPr>
          <p:cNvPr id="46" name="Title 1">
            <a:extLst>
              <a:ext uri="{FF2B5EF4-FFF2-40B4-BE49-F238E27FC236}">
                <a16:creationId xmlns:a16="http://schemas.microsoft.com/office/drawing/2014/main" id="{473CAF70-4892-43A2-90EA-CBB039C88F68}"/>
              </a:ext>
            </a:extLst>
          </p:cNvPr>
          <p:cNvSpPr>
            <a:spLocks noGrp="1"/>
          </p:cNvSpPr>
          <p:nvPr>
            <p:ph type="title"/>
          </p:nvPr>
        </p:nvSpPr>
        <p:spPr>
          <a:xfrm>
            <a:off x="334800"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fr-CA"/>
              <a:t>Modifier le style du titre</a:t>
            </a:r>
            <a:endParaRPr lang="en-GB" dirty="0"/>
          </a:p>
        </p:txBody>
      </p:sp>
      <p:sp>
        <p:nvSpPr>
          <p:cNvPr id="5" name="Content Placeholder 2">
            <a:extLst>
              <a:ext uri="{FF2B5EF4-FFF2-40B4-BE49-F238E27FC236}">
                <a16:creationId xmlns:a16="http://schemas.microsoft.com/office/drawing/2014/main" id="{0728539B-31E7-420A-9F5E-3D67A078ECE3}"/>
              </a:ext>
            </a:extLst>
          </p:cNvPr>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GB"/>
          </a:p>
        </p:txBody>
      </p:sp>
      <p:sp>
        <p:nvSpPr>
          <p:cNvPr id="6" name="Text Placeholder 3">
            <a:extLst>
              <a:ext uri="{FF2B5EF4-FFF2-40B4-BE49-F238E27FC236}">
                <a16:creationId xmlns:a16="http://schemas.microsoft.com/office/drawing/2014/main" id="{566C9C8C-5659-48A3-88FF-D7DCDBF494C7}"/>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buNone/>
              <a:defRPr lang="en-GB" sz="1000" dirty="0"/>
            </a:lvl1pPr>
          </a:lstStyle>
          <a:p>
            <a:pPr marL="228600" marR="0" lvl="0" indent="-228600" algn="l" defTabSz="914400" rtl="0" eaLnBrk="1" fontAlgn="auto" latinLnBrk="0" hangingPunct="1">
              <a:lnSpc>
                <a:spcPct val="90000"/>
              </a:lnSpc>
              <a:spcBef>
                <a:spcPts val="1000"/>
              </a:spcBef>
              <a:spcAft>
                <a:spcPts val="0"/>
              </a:spcAft>
              <a:buClrTx/>
              <a:buSzTx/>
              <a:tabLst/>
              <a:defRPr/>
            </a:pPr>
            <a:r>
              <a:rPr lang="en-US"/>
              <a:t>References</a:t>
            </a:r>
          </a:p>
        </p:txBody>
      </p:sp>
    </p:spTree>
    <p:extLst>
      <p:ext uri="{BB962C8B-B14F-4D97-AF65-F5344CB8AC3E}">
        <p14:creationId xmlns:p14="http://schemas.microsoft.com/office/powerpoint/2010/main" val="2359471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9" name="Title 1"/>
          <p:cNvSpPr>
            <a:spLocks noGrp="1"/>
          </p:cNvSpPr>
          <p:nvPr>
            <p:ph type="title"/>
          </p:nvPr>
        </p:nvSpPr>
        <p:spPr>
          <a:xfrm>
            <a:off x="334963" y="365126"/>
            <a:ext cx="9982229" cy="868452"/>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fr-CA"/>
              <a:t>Modifier le style du titre</a:t>
            </a:r>
            <a:endParaRPr lang="en-GB"/>
          </a:p>
        </p:txBody>
      </p:sp>
      <p:sp>
        <p:nvSpPr>
          <p:cNvPr id="10" name="Content Placeholder 2"/>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GB"/>
          </a:p>
        </p:txBody>
      </p:sp>
      <p:sp>
        <p:nvSpPr>
          <p:cNvPr id="11" name="Content Placeholder 3"/>
          <p:cNvSpPr>
            <a:spLocks noGrp="1"/>
          </p:cNvSpPr>
          <p:nvPr>
            <p:ph sz="half" idx="2"/>
          </p:nvPr>
        </p:nvSpPr>
        <p:spPr>
          <a:xfrm>
            <a:off x="6344547" y="1441606"/>
            <a:ext cx="5508000" cy="4471751"/>
          </a:xfrm>
          <a:prstGeom prst="rect">
            <a:avLst/>
          </a:prstGeom>
        </p:spPr>
        <p:txBody>
          <a:bodyPr/>
          <a:lstStyle>
            <a:lvl1pPr>
              <a:defRPr lang="en-GB" sz="2400" dirty="0">
                <a:solidFill>
                  <a:srgbClr val="002060"/>
                </a:solidFill>
                <a:latin typeface="Arial" panose="020B0604020202020204" pitchFamily="34" charset="0"/>
                <a:cs typeface="Arial" panose="020B0604020202020204" pitchFamily="34" charset="0"/>
              </a:defRPr>
            </a:lvl1pPr>
            <a:lvl2pPr marL="685800" indent="-228600">
              <a:defRPr lang="en-US" sz="2000" kern="1200" dirty="0">
                <a:solidFill>
                  <a:srgbClr val="002060"/>
                </a:solidFill>
                <a:latin typeface="Arial" panose="020B0604020202020204" pitchFamily="34" charset="0"/>
                <a:ea typeface="+mn-ea"/>
                <a:cs typeface="Arial" panose="020B0604020202020204" pitchFamily="34" charset="0"/>
              </a:defRPr>
            </a:lvl2pPr>
            <a:lvl3pPr>
              <a:defRPr lang="en-US" sz="1800" dirty="0">
                <a:solidFill>
                  <a:srgbClr val="002060"/>
                </a:solidFill>
                <a:latin typeface="Arial" panose="020B0604020202020204" pitchFamily="34" charset="0"/>
                <a:cs typeface="Arial" panose="020B0604020202020204" pitchFamily="34" charset="0"/>
              </a:defRPr>
            </a:lvl3pPr>
            <a:lvl4pPr>
              <a:defRPr lang="en-US" sz="1600" dirty="0">
                <a:solidFill>
                  <a:srgbClr val="002060"/>
                </a:solidFill>
                <a:latin typeface="Arial" panose="020B0604020202020204" pitchFamily="34" charset="0"/>
                <a:cs typeface="Arial" panose="020B0604020202020204" pitchFamily="34" charset="0"/>
              </a:defRPr>
            </a:lvl4pPr>
            <a:lvl5pPr>
              <a:defRPr lang="en-GB" sz="1600" dirty="0">
                <a:solidFill>
                  <a:srgbClr val="002060"/>
                </a:solidFill>
                <a:latin typeface="Arial" panose="020B0604020202020204" pitchFamily="34" charset="0"/>
                <a:cs typeface="Arial" panose="020B0604020202020204" pitchFamily="34" charset="0"/>
              </a:defRPr>
            </a:lvl5pPr>
          </a:lstStyle>
          <a:p>
            <a:pPr lvl="0">
              <a:buClr>
                <a:srgbClr val="FF9900"/>
              </a:buClr>
            </a:pPr>
            <a:r>
              <a:rPr lang="fr-CA"/>
              <a:t>Cliquez pour modifier les styles du texte du masque</a:t>
            </a:r>
          </a:p>
          <a:p>
            <a:pPr lvl="1">
              <a:buClr>
                <a:srgbClr val="FF9900"/>
              </a:buClr>
            </a:pPr>
            <a:r>
              <a:rPr lang="fr-CA"/>
              <a:t>Deuxième niveau</a:t>
            </a:r>
          </a:p>
          <a:p>
            <a:pPr lvl="2">
              <a:buClr>
                <a:srgbClr val="FF9900"/>
              </a:buClr>
            </a:pPr>
            <a:r>
              <a:rPr lang="fr-CA"/>
              <a:t>Troisième niveau</a:t>
            </a:r>
          </a:p>
          <a:p>
            <a:pPr lvl="3">
              <a:buClr>
                <a:srgbClr val="FF9900"/>
              </a:buClr>
            </a:pPr>
            <a:r>
              <a:rPr lang="fr-CA"/>
              <a:t>Quatrième niveau</a:t>
            </a:r>
          </a:p>
          <a:p>
            <a:pPr lvl="4">
              <a:buClr>
                <a:srgbClr val="FF9900"/>
              </a:buClr>
            </a:pPr>
            <a:r>
              <a:rPr lang="fr-CA"/>
              <a:t>Cinquième niveau</a:t>
            </a:r>
            <a:endParaRPr lang="en-GB"/>
          </a:p>
        </p:txBody>
      </p:sp>
      <p:sp>
        <p:nvSpPr>
          <p:cNvPr id="5" name="Text Placeholder 3">
            <a:extLst>
              <a:ext uri="{FF2B5EF4-FFF2-40B4-BE49-F238E27FC236}">
                <a16:creationId xmlns:a16="http://schemas.microsoft.com/office/drawing/2014/main" id="{AC07D585-F4E9-4B85-8706-0A00FB6AC1AD}"/>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17118560"/>
      </p:ext>
    </p:extLst>
  </p:cSld>
  <p:clrMapOvr>
    <a:masterClrMapping/>
  </p:clrMapOvr>
  <p:extLst>
    <p:ext uri="{DCECCB84-F9BA-43D5-87BE-67443E8EF086}">
      <p15:sldGuideLst xmlns:p15="http://schemas.microsoft.com/office/powerpoint/2012/main">
        <p15:guide id="1" orient="horz" pos="1865"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and Subtitle">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19004DE7-8E68-4E79-8F07-8A52E6E2D64F}"/>
              </a:ext>
            </a:extLst>
          </p:cNvPr>
          <p:cNvSpPr>
            <a:spLocks noGrp="1"/>
          </p:cNvSpPr>
          <p:nvPr>
            <p:ph type="body" sz="quarter" idx="13" hasCustomPrompt="1"/>
          </p:nvPr>
        </p:nvSpPr>
        <p:spPr>
          <a:xfrm>
            <a:off x="334963" y="855571"/>
            <a:ext cx="9982800" cy="427068"/>
          </a:xfrm>
          <a:prstGeom prst="rect">
            <a:avLst/>
          </a:prstGeom>
        </p:spPr>
        <p:txBody>
          <a:bodyPr/>
          <a:lstStyle>
            <a:lvl1pPr marL="0" indent="0">
              <a:buNone/>
              <a:defRPr lang="en-CH" sz="2400" b="1" kern="1200" dirty="0">
                <a:solidFill>
                  <a:schemeClr val="tx1"/>
                </a:solidFill>
                <a:latin typeface="Arial" panose="020B0604020202020204" pitchFamily="34" charset="0"/>
                <a:ea typeface="+mn-ea"/>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marL="0" lvl="0" indent="0" algn="l" defTabSz="914400" rtl="0" eaLnBrk="1" latinLnBrk="0" hangingPunct="1">
              <a:lnSpc>
                <a:spcPct val="90000"/>
              </a:lnSpc>
              <a:spcBef>
                <a:spcPts val="1000"/>
              </a:spcBef>
              <a:buFont typeface="Arial" panose="020B0604020202020204" pitchFamily="34" charset="0"/>
              <a:buNone/>
            </a:pPr>
            <a:r>
              <a:rPr lang="en-US"/>
              <a:t>Click to add subtitle</a:t>
            </a:r>
            <a:endParaRPr lang="en-CH"/>
          </a:p>
        </p:txBody>
      </p:sp>
      <p:sp>
        <p:nvSpPr>
          <p:cNvPr id="13" name="Title 1">
            <a:extLst>
              <a:ext uri="{FF2B5EF4-FFF2-40B4-BE49-F238E27FC236}">
                <a16:creationId xmlns:a16="http://schemas.microsoft.com/office/drawing/2014/main" id="{701307C0-55A2-4D0D-9810-11A03F3BDA34}"/>
              </a:ext>
            </a:extLst>
          </p:cNvPr>
          <p:cNvSpPr>
            <a:spLocks noGrp="1"/>
          </p:cNvSpPr>
          <p:nvPr>
            <p:ph type="title"/>
          </p:nvPr>
        </p:nvSpPr>
        <p:spPr>
          <a:xfrm>
            <a:off x="334963"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fr-CA"/>
              <a:t>Modifier le style du titre</a:t>
            </a:r>
            <a:endParaRPr lang="en-GB"/>
          </a:p>
        </p:txBody>
      </p:sp>
      <p:sp>
        <p:nvSpPr>
          <p:cNvPr id="6" name="Text Placeholder 3">
            <a:extLst>
              <a:ext uri="{FF2B5EF4-FFF2-40B4-BE49-F238E27FC236}">
                <a16:creationId xmlns:a16="http://schemas.microsoft.com/office/drawing/2014/main" id="{5D30CBE9-CB56-4239-810E-3A0EFEE29132}"/>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
        <p:nvSpPr>
          <p:cNvPr id="10" name="Content Placeholder 2">
            <a:extLst>
              <a:ext uri="{FF2B5EF4-FFF2-40B4-BE49-F238E27FC236}">
                <a16:creationId xmlns:a16="http://schemas.microsoft.com/office/drawing/2014/main" id="{B81F687D-6E0C-492D-947A-69BCB28B9909}"/>
              </a:ext>
            </a:extLst>
          </p:cNvPr>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GB"/>
          </a:p>
        </p:txBody>
      </p:sp>
      <p:sp>
        <p:nvSpPr>
          <p:cNvPr id="11" name="Content Placeholder 3">
            <a:extLst>
              <a:ext uri="{FF2B5EF4-FFF2-40B4-BE49-F238E27FC236}">
                <a16:creationId xmlns:a16="http://schemas.microsoft.com/office/drawing/2014/main" id="{98BD6636-71CB-4A82-8FDB-8F5CDE4B8171}"/>
              </a:ext>
            </a:extLst>
          </p:cNvPr>
          <p:cNvSpPr>
            <a:spLocks noGrp="1"/>
          </p:cNvSpPr>
          <p:nvPr>
            <p:ph sz="half" idx="2"/>
          </p:nvPr>
        </p:nvSpPr>
        <p:spPr>
          <a:xfrm>
            <a:off x="6344549"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a:buClr>
                <a:srgbClr val="FF9900"/>
              </a:buClr>
              <a:defRPr sz="2000">
                <a:solidFill>
                  <a:srgbClr val="002060"/>
                </a:solidFill>
                <a:latin typeface="Arial" panose="020B0604020202020204" pitchFamily="34" charset="0"/>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GB"/>
          </a:p>
        </p:txBody>
      </p:sp>
    </p:spTree>
    <p:extLst>
      <p:ext uri="{BB962C8B-B14F-4D97-AF65-F5344CB8AC3E}">
        <p14:creationId xmlns:p14="http://schemas.microsoft.com/office/powerpoint/2010/main" val="147373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mpty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2421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 Id="rId1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Line 12">
            <a:extLst>
              <a:ext uri="{FF2B5EF4-FFF2-40B4-BE49-F238E27FC236}">
                <a16:creationId xmlns:a16="http://schemas.microsoft.com/office/drawing/2014/main" id="{B491D7B3-AAC7-4210-B13F-945A494C3B2D}"/>
              </a:ext>
            </a:extLst>
          </p:cNvPr>
          <p:cNvSpPr>
            <a:spLocks noChangeShapeType="1"/>
          </p:cNvSpPr>
          <p:nvPr userDrawn="1"/>
        </p:nvSpPr>
        <p:spPr bwMode="auto">
          <a:xfrm>
            <a:off x="334963" y="1200150"/>
            <a:ext cx="11542909" cy="0"/>
          </a:xfrm>
          <a:prstGeom prst="line">
            <a:avLst/>
          </a:prstGeom>
          <a:noFill/>
          <a:ln w="19050">
            <a:solidFill>
              <a:srgbClr val="FF9900"/>
            </a:solidFill>
            <a:round/>
            <a:headEnd/>
            <a:tailEnd/>
          </a:ln>
          <a:extLst>
            <a:ext uri="{909E8E84-426E-40DD-AFC4-6F175D3DCCD1}">
              <a14:hiddenFill xmlns:a14="http://schemas.microsoft.com/office/drawing/2010/main">
                <a:noFill/>
              </a14:hiddenFill>
            </a:ext>
          </a:extLst>
        </p:spPr>
        <p:txBody>
          <a:bodyPr/>
          <a:lstStyle/>
          <a:p>
            <a:endParaRPr lang="en-US" sz="2400"/>
          </a:p>
        </p:txBody>
      </p:sp>
      <p:pic>
        <p:nvPicPr>
          <p:cNvPr id="13" name="Picture 1">
            <a:extLst>
              <a:ext uri="{FF2B5EF4-FFF2-40B4-BE49-F238E27FC236}">
                <a16:creationId xmlns:a16="http://schemas.microsoft.com/office/drawing/2014/main" id="{F6FAD23B-724D-4668-A2C7-87AC38170123}"/>
              </a:ext>
            </a:extLst>
          </p:cNvPr>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0410484" y="311433"/>
            <a:ext cx="1467389" cy="484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Rectangle 31">
            <a:extLst>
              <a:ext uri="{FF2B5EF4-FFF2-40B4-BE49-F238E27FC236}">
                <a16:creationId xmlns:a16="http://schemas.microsoft.com/office/drawing/2014/main" id="{40EDD055-3040-4579-B76E-5E649EB9F626}"/>
              </a:ext>
            </a:extLst>
          </p:cNvPr>
          <p:cNvSpPr/>
          <p:nvPr userDrawn="1"/>
        </p:nvSpPr>
        <p:spPr>
          <a:xfrm>
            <a:off x="0" y="6544721"/>
            <a:ext cx="12192000" cy="385789"/>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grpSp>
        <p:nvGrpSpPr>
          <p:cNvPr id="4" name="Group 3">
            <a:extLst>
              <a:ext uri="{FF2B5EF4-FFF2-40B4-BE49-F238E27FC236}">
                <a16:creationId xmlns:a16="http://schemas.microsoft.com/office/drawing/2014/main" id="{45779701-C3BD-4D67-9058-8F63AC6897F9}"/>
              </a:ext>
            </a:extLst>
          </p:cNvPr>
          <p:cNvGrpSpPr/>
          <p:nvPr userDrawn="1"/>
        </p:nvGrpSpPr>
        <p:grpSpPr>
          <a:xfrm>
            <a:off x="10168260" y="5983477"/>
            <a:ext cx="1964535" cy="565062"/>
            <a:chOff x="10161910" y="5983477"/>
            <a:chExt cx="1964535" cy="565062"/>
          </a:xfrm>
        </p:grpSpPr>
        <p:grpSp>
          <p:nvGrpSpPr>
            <p:cNvPr id="33" name="Group 32">
              <a:extLst>
                <a:ext uri="{FF2B5EF4-FFF2-40B4-BE49-F238E27FC236}">
                  <a16:creationId xmlns:a16="http://schemas.microsoft.com/office/drawing/2014/main" id="{1C6B3D81-1FB4-4A09-88BF-36904BF962FA}"/>
                </a:ext>
              </a:extLst>
            </p:cNvPr>
            <p:cNvGrpSpPr/>
            <p:nvPr userDrawn="1"/>
          </p:nvGrpSpPr>
          <p:grpSpPr>
            <a:xfrm>
              <a:off x="11570903" y="5983477"/>
              <a:ext cx="555542" cy="565062"/>
              <a:chOff x="6114980" y="2695609"/>
              <a:chExt cx="831852" cy="846107"/>
            </a:xfrm>
          </p:grpSpPr>
          <p:pic>
            <p:nvPicPr>
              <p:cNvPr id="34" name="Afbeelding 12">
                <a:extLst>
                  <a:ext uri="{FF2B5EF4-FFF2-40B4-BE49-F238E27FC236}">
                    <a16:creationId xmlns:a16="http://schemas.microsoft.com/office/drawing/2014/main" id="{C0DF2282-FA0C-441E-B5C1-D187E67CC569}"/>
                  </a:ext>
                </a:extLst>
              </p:cNvPr>
              <p:cNvPicPr>
                <a:picLocks noChangeAspect="1"/>
              </p:cNvPicPr>
              <p:nvPr userDrawn="1"/>
            </p:nvPicPr>
            <p:blipFill rotWithShape="1">
              <a:blip r:embed="rId9" cstate="print">
                <a:extLst>
                  <a:ext uri="{28A0092B-C50C-407E-A947-70E740481C1C}">
                    <a14:useLocalDpi xmlns:a14="http://schemas.microsoft.com/office/drawing/2010/main" val="0"/>
                  </a:ext>
                </a:extLst>
              </a:blip>
              <a:srcRect l="23822" r="23631" b="34108"/>
              <a:stretch/>
            </p:blipFill>
            <p:spPr>
              <a:xfrm>
                <a:off x="6114980" y="2695609"/>
                <a:ext cx="831852" cy="733391"/>
              </a:xfrm>
              <a:prstGeom prst="rect">
                <a:avLst/>
              </a:prstGeom>
            </p:spPr>
          </p:pic>
          <p:pic>
            <p:nvPicPr>
              <p:cNvPr id="35" name="Afbeelding 12">
                <a:extLst>
                  <a:ext uri="{FF2B5EF4-FFF2-40B4-BE49-F238E27FC236}">
                    <a16:creationId xmlns:a16="http://schemas.microsoft.com/office/drawing/2014/main" id="{EAB70673-2C6E-4DE3-9056-4B949D157326}"/>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29000"/>
                <a:ext cx="173832" cy="56358"/>
              </a:xfrm>
              <a:prstGeom prst="rect">
                <a:avLst/>
              </a:prstGeom>
            </p:spPr>
          </p:pic>
          <p:pic>
            <p:nvPicPr>
              <p:cNvPr id="36" name="Afbeelding 12">
                <a:extLst>
                  <a:ext uri="{FF2B5EF4-FFF2-40B4-BE49-F238E27FC236}">
                    <a16:creationId xmlns:a16="http://schemas.microsoft.com/office/drawing/2014/main" id="{BB0CB1FE-8CD3-452F-B475-F959D31E8D8F}"/>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85358"/>
                <a:ext cx="173832" cy="56358"/>
              </a:xfrm>
              <a:prstGeom prst="rect">
                <a:avLst/>
              </a:prstGeom>
            </p:spPr>
          </p:pic>
        </p:grpSp>
        <p:grpSp>
          <p:nvGrpSpPr>
            <p:cNvPr id="37" name="Group 36">
              <a:extLst>
                <a:ext uri="{FF2B5EF4-FFF2-40B4-BE49-F238E27FC236}">
                  <a16:creationId xmlns:a16="http://schemas.microsoft.com/office/drawing/2014/main" id="{8D9C57F1-E697-46BF-B6C7-E6BD4DC7ADA9}"/>
                </a:ext>
              </a:extLst>
            </p:cNvPr>
            <p:cNvGrpSpPr/>
            <p:nvPr userDrawn="1"/>
          </p:nvGrpSpPr>
          <p:grpSpPr>
            <a:xfrm>
              <a:off x="10161910" y="5983477"/>
              <a:ext cx="436799" cy="565062"/>
              <a:chOff x="3848029" y="2695609"/>
              <a:chExt cx="654050" cy="846107"/>
            </a:xfrm>
          </p:grpSpPr>
          <p:pic>
            <p:nvPicPr>
              <p:cNvPr id="38" name="Afbeelding 12">
                <a:extLst>
                  <a:ext uri="{FF2B5EF4-FFF2-40B4-BE49-F238E27FC236}">
                    <a16:creationId xmlns:a16="http://schemas.microsoft.com/office/drawing/2014/main" id="{4F203CC2-5A87-4BEF-8566-F4CA8EEEE646}"/>
                  </a:ext>
                </a:extLst>
              </p:cNvPr>
              <p:cNvPicPr>
                <a:picLocks noChangeAspect="1"/>
              </p:cNvPicPr>
              <p:nvPr userDrawn="1"/>
            </p:nvPicPr>
            <p:blipFill rotWithShape="1">
              <a:blip r:embed="rId11" cstate="print">
                <a:duotone>
                  <a:schemeClr val="accent3">
                    <a:shade val="45000"/>
                    <a:satMod val="135000"/>
                  </a:schemeClr>
                  <a:prstClr val="white"/>
                </a:duotone>
                <a:extLst>
                  <a:ext uri="{28A0092B-C50C-407E-A947-70E740481C1C}">
                    <a14:useLocalDpi xmlns:a14="http://schemas.microsoft.com/office/drawing/2010/main" val="0"/>
                  </a:ext>
                </a:extLst>
              </a:blip>
              <a:srcRect l="29281" r="29403" b="34108"/>
              <a:stretch/>
            </p:blipFill>
            <p:spPr>
              <a:xfrm>
                <a:off x="3848029" y="2695609"/>
                <a:ext cx="654050" cy="733391"/>
              </a:xfrm>
              <a:prstGeom prst="rect">
                <a:avLst/>
              </a:prstGeom>
            </p:spPr>
          </p:pic>
          <p:pic>
            <p:nvPicPr>
              <p:cNvPr id="39" name="Afbeelding 12">
                <a:extLst>
                  <a:ext uri="{FF2B5EF4-FFF2-40B4-BE49-F238E27FC236}">
                    <a16:creationId xmlns:a16="http://schemas.microsoft.com/office/drawing/2014/main" id="{459F1E73-9410-44BF-B8AF-380A98D1CFC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07655" y="3429000"/>
                <a:ext cx="140495" cy="56358"/>
              </a:xfrm>
              <a:prstGeom prst="rect">
                <a:avLst/>
              </a:prstGeom>
            </p:spPr>
          </p:pic>
          <p:pic>
            <p:nvPicPr>
              <p:cNvPr id="40" name="Afbeelding 12">
                <a:extLst>
                  <a:ext uri="{FF2B5EF4-FFF2-40B4-BE49-F238E27FC236}">
                    <a16:creationId xmlns:a16="http://schemas.microsoft.com/office/drawing/2014/main" id="{E1F983C6-58A7-4EB8-B68B-570C9E6F99B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10036" y="3485358"/>
                <a:ext cx="140495" cy="56358"/>
              </a:xfrm>
              <a:prstGeom prst="rect">
                <a:avLst/>
              </a:prstGeom>
            </p:spPr>
          </p:pic>
        </p:grpSp>
        <p:grpSp>
          <p:nvGrpSpPr>
            <p:cNvPr id="41" name="Group 40">
              <a:extLst>
                <a:ext uri="{FF2B5EF4-FFF2-40B4-BE49-F238E27FC236}">
                  <a16:creationId xmlns:a16="http://schemas.microsoft.com/office/drawing/2014/main" id="{107C2BE6-8E50-43D3-91CF-493AE95ACCD5}"/>
                </a:ext>
              </a:extLst>
            </p:cNvPr>
            <p:cNvGrpSpPr/>
            <p:nvPr userDrawn="1"/>
          </p:nvGrpSpPr>
          <p:grpSpPr>
            <a:xfrm>
              <a:off x="10617795" y="5983477"/>
              <a:ext cx="521615" cy="565062"/>
              <a:chOff x="4502079" y="2695609"/>
              <a:chExt cx="781050" cy="846107"/>
            </a:xfrm>
          </p:grpSpPr>
          <p:pic>
            <p:nvPicPr>
              <p:cNvPr id="42" name="Afbeelding 12">
                <a:extLst>
                  <a:ext uri="{FF2B5EF4-FFF2-40B4-BE49-F238E27FC236}">
                    <a16:creationId xmlns:a16="http://schemas.microsoft.com/office/drawing/2014/main" id="{DB05F3CB-D9D8-4E22-8AC6-DFA15723849D}"/>
                  </a:ext>
                </a:extLst>
              </p:cNvPr>
              <p:cNvPicPr>
                <a:picLocks noChangeAspect="1"/>
              </p:cNvPicPr>
              <p:nvPr userDrawn="1"/>
            </p:nvPicPr>
            <p:blipFill rotWithShape="1">
              <a:blip r:embed="rId13"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26192" r="24471" b="34108"/>
              <a:stretch/>
            </p:blipFill>
            <p:spPr>
              <a:xfrm>
                <a:off x="4502079" y="2695609"/>
                <a:ext cx="781050" cy="733391"/>
              </a:xfrm>
              <a:prstGeom prst="rect">
                <a:avLst/>
              </a:prstGeom>
            </p:spPr>
          </p:pic>
          <p:pic>
            <p:nvPicPr>
              <p:cNvPr id="43" name="Afbeelding 12">
                <a:extLst>
                  <a:ext uri="{FF2B5EF4-FFF2-40B4-BE49-F238E27FC236}">
                    <a16:creationId xmlns:a16="http://schemas.microsoft.com/office/drawing/2014/main" id="{BE96389D-9E4A-48A3-88BE-AFB2B9EA1AEC}"/>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29000"/>
                <a:ext cx="109538" cy="56358"/>
              </a:xfrm>
              <a:prstGeom prst="rect">
                <a:avLst/>
              </a:prstGeom>
            </p:spPr>
          </p:pic>
          <p:pic>
            <p:nvPicPr>
              <p:cNvPr id="44" name="Afbeelding 12">
                <a:extLst>
                  <a:ext uri="{FF2B5EF4-FFF2-40B4-BE49-F238E27FC236}">
                    <a16:creationId xmlns:a16="http://schemas.microsoft.com/office/drawing/2014/main" id="{BC266344-5732-4454-A75A-EFB8C0986F72}"/>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85358"/>
                <a:ext cx="109538" cy="56358"/>
              </a:xfrm>
              <a:prstGeom prst="rect">
                <a:avLst/>
              </a:prstGeom>
            </p:spPr>
          </p:pic>
        </p:grpSp>
        <p:grpSp>
          <p:nvGrpSpPr>
            <p:cNvPr id="45" name="Group 44">
              <a:extLst>
                <a:ext uri="{FF2B5EF4-FFF2-40B4-BE49-F238E27FC236}">
                  <a16:creationId xmlns:a16="http://schemas.microsoft.com/office/drawing/2014/main" id="{FB0AD420-6F22-454C-8811-19D6ED863EDD}"/>
                </a:ext>
              </a:extLst>
            </p:cNvPr>
            <p:cNvGrpSpPr/>
            <p:nvPr userDrawn="1"/>
          </p:nvGrpSpPr>
          <p:grpSpPr>
            <a:xfrm>
              <a:off x="11085334" y="5983477"/>
              <a:ext cx="555542" cy="565062"/>
              <a:chOff x="5283128" y="2695609"/>
              <a:chExt cx="831851" cy="846107"/>
            </a:xfrm>
          </p:grpSpPr>
          <p:pic>
            <p:nvPicPr>
              <p:cNvPr id="46" name="Afbeelding 12">
                <a:extLst>
                  <a:ext uri="{FF2B5EF4-FFF2-40B4-BE49-F238E27FC236}">
                    <a16:creationId xmlns:a16="http://schemas.microsoft.com/office/drawing/2014/main" id="{15E604B5-2EEE-4DBC-B0A5-8BF081063CFE}"/>
                  </a:ext>
                </a:extLst>
              </p:cNvPr>
              <p:cNvPicPr>
                <a:picLocks noChangeAspect="1"/>
              </p:cNvPicPr>
              <p:nvPr userDrawn="1"/>
            </p:nvPicPr>
            <p:blipFill rotWithShape="1">
              <a:blip r:embed="rId15" cstate="print">
                <a:duotone>
                  <a:prstClr val="black"/>
                  <a:schemeClr val="accent2">
                    <a:tint val="45000"/>
                    <a:satMod val="400000"/>
                  </a:schemeClr>
                </a:duotone>
                <a:extLst>
                  <a:ext uri="{28A0092B-C50C-407E-A947-70E740481C1C}">
                    <a14:useLocalDpi xmlns:a14="http://schemas.microsoft.com/office/drawing/2010/main" val="0"/>
                  </a:ext>
                </a:extLst>
              </a:blip>
              <a:srcRect l="24105" r="23349" b="34108"/>
              <a:stretch/>
            </p:blipFill>
            <p:spPr>
              <a:xfrm>
                <a:off x="5283128" y="2695609"/>
                <a:ext cx="831851" cy="733391"/>
              </a:xfrm>
              <a:prstGeom prst="rect">
                <a:avLst/>
              </a:prstGeom>
            </p:spPr>
          </p:pic>
          <p:pic>
            <p:nvPicPr>
              <p:cNvPr id="47" name="Afbeelding 12">
                <a:extLst>
                  <a:ext uri="{FF2B5EF4-FFF2-40B4-BE49-F238E27FC236}">
                    <a16:creationId xmlns:a16="http://schemas.microsoft.com/office/drawing/2014/main" id="{1C9A919F-C34E-4BB1-AC6A-7B97C1761829}"/>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29000"/>
                <a:ext cx="147710" cy="56358"/>
              </a:xfrm>
              <a:prstGeom prst="rect">
                <a:avLst/>
              </a:prstGeom>
            </p:spPr>
          </p:pic>
          <p:pic>
            <p:nvPicPr>
              <p:cNvPr id="48" name="Afbeelding 12">
                <a:extLst>
                  <a:ext uri="{FF2B5EF4-FFF2-40B4-BE49-F238E27FC236}">
                    <a16:creationId xmlns:a16="http://schemas.microsoft.com/office/drawing/2014/main" id="{253DC97A-4110-4A91-8519-95A4EE5ADCC2}"/>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85358"/>
                <a:ext cx="147710" cy="56358"/>
              </a:xfrm>
              <a:prstGeom prst="rect">
                <a:avLst/>
              </a:prstGeom>
            </p:spPr>
          </p:pic>
        </p:grpSp>
      </p:grpSp>
      <p:sp>
        <p:nvSpPr>
          <p:cNvPr id="49" name="Right Triangle 48">
            <a:extLst>
              <a:ext uri="{FF2B5EF4-FFF2-40B4-BE49-F238E27FC236}">
                <a16:creationId xmlns:a16="http://schemas.microsoft.com/office/drawing/2014/main" id="{B098847B-8855-408E-9214-F1349EDCFC68}"/>
              </a:ext>
            </a:extLst>
          </p:cNvPr>
          <p:cNvSpPr/>
          <p:nvPr userDrawn="1"/>
        </p:nvSpPr>
        <p:spPr>
          <a:xfrm rot="10800000" flipV="1">
            <a:off x="7593547" y="6713999"/>
            <a:ext cx="3924000" cy="144000"/>
          </a:xfrm>
          <a:prstGeom prst="rtTriangle">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50" name="Rectangle 49">
            <a:extLst>
              <a:ext uri="{FF2B5EF4-FFF2-40B4-BE49-F238E27FC236}">
                <a16:creationId xmlns:a16="http://schemas.microsoft.com/office/drawing/2014/main" id="{0CCC7AA0-5399-4788-8FBA-3E4CE0CC470B}"/>
              </a:ext>
            </a:extLst>
          </p:cNvPr>
          <p:cNvSpPr/>
          <p:nvPr userDrawn="1"/>
        </p:nvSpPr>
        <p:spPr>
          <a:xfrm>
            <a:off x="11503661" y="6714000"/>
            <a:ext cx="688340" cy="144000"/>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10" name="Rectangle 9">
            <a:extLst>
              <a:ext uri="{FF2B5EF4-FFF2-40B4-BE49-F238E27FC236}">
                <a16:creationId xmlns:a16="http://schemas.microsoft.com/office/drawing/2014/main" id="{39CBBB6F-033E-42FF-88C9-81C3F25AD68F}"/>
              </a:ext>
            </a:extLst>
          </p:cNvPr>
          <p:cNvSpPr/>
          <p:nvPr userDrawn="1"/>
        </p:nvSpPr>
        <p:spPr>
          <a:xfrm>
            <a:off x="340164" y="6544722"/>
            <a:ext cx="5137176" cy="338554"/>
          </a:xfrm>
          <a:prstGeom prst="rect">
            <a:avLst/>
          </a:prstGeom>
        </p:spPr>
        <p:txBody>
          <a:bodyPr wrap="none" anchor="ctr" anchorCtr="0">
            <a:spAutoFit/>
          </a:bodyPr>
          <a:lstStyle/>
          <a:p>
            <a:pPr algn="l"/>
            <a:r>
              <a:rPr lang="nl-BE" sz="1400" kern="1200" spc="200" dirty="0">
                <a:solidFill>
                  <a:schemeClr val="tx1"/>
                </a:solidFill>
                <a:latin typeface="+mn-lt"/>
                <a:ea typeface="Arial Unicode MS" panose="020B0604020202020204" pitchFamily="34" charset="-128"/>
                <a:cs typeface="Arial Unicode MS" panose="020B0604020202020204" pitchFamily="34" charset="-128"/>
              </a:rPr>
              <a:t>INTERNATIONAL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CTEPH</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CONFERENCE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2026</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a:t>
            </a:r>
          </a:p>
        </p:txBody>
      </p:sp>
    </p:spTree>
    <p:extLst>
      <p:ext uri="{BB962C8B-B14F-4D97-AF65-F5344CB8AC3E}">
        <p14:creationId xmlns:p14="http://schemas.microsoft.com/office/powerpoint/2010/main" val="1356965723"/>
      </p:ext>
    </p:extLst>
  </p:cSld>
  <p:clrMap bg1="lt1" tx1="dk1" bg2="lt2" tx2="dk2" accent1="accent1" accent2="accent2" accent3="accent3" accent4="accent4" accent5="accent5" accent6="accent6" hlink="hlink" folHlink="folHlink"/>
  <p:sldLayoutIdLst>
    <p:sldLayoutId id="2147483657" r:id="rId1"/>
    <p:sldLayoutId id="2147483653" r:id="rId2"/>
    <p:sldLayoutId id="2147483650" r:id="rId3"/>
    <p:sldLayoutId id="2147483652" r:id="rId4"/>
    <p:sldLayoutId id="2147483654" r:id="rId5"/>
    <p:sldLayoutId id="2147483656"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3" userDrawn="1">
          <p15:clr>
            <a:srgbClr val="F26B43"/>
          </p15:clr>
        </p15:guide>
        <p15:guide id="2" pos="3840" userDrawn="1">
          <p15:clr>
            <a:srgbClr val="F26B43"/>
          </p15:clr>
        </p15:guide>
        <p15:guide id="3" pos="7469" userDrawn="1">
          <p15:clr>
            <a:srgbClr val="F26B43"/>
          </p15:clr>
        </p15:guide>
        <p15:guide id="4" pos="211" userDrawn="1">
          <p15:clr>
            <a:srgbClr val="F26B43"/>
          </p15:clr>
        </p15:guide>
        <p15:guide id="5" orient="horz" pos="372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 Placeholder 29">
            <a:extLst>
              <a:ext uri="{FF2B5EF4-FFF2-40B4-BE49-F238E27FC236}">
                <a16:creationId xmlns:a16="http://schemas.microsoft.com/office/drawing/2014/main" id="{D7D4230F-08F0-7B58-B794-C7A2054D52B7}"/>
              </a:ext>
            </a:extLst>
          </p:cNvPr>
          <p:cNvSpPr>
            <a:spLocks noGrp="1"/>
          </p:cNvSpPr>
          <p:nvPr>
            <p:ph type="body" sz="quarter" idx="13"/>
          </p:nvPr>
        </p:nvSpPr>
        <p:spPr/>
        <p:txBody>
          <a:bodyPr/>
          <a:lstStyle/>
          <a:p>
            <a:r>
              <a:rPr lang="en-GB" dirty="0"/>
              <a:t>ICC 2026</a:t>
            </a:r>
          </a:p>
        </p:txBody>
      </p:sp>
      <p:sp>
        <p:nvSpPr>
          <p:cNvPr id="31" name="Text Placeholder 30">
            <a:extLst>
              <a:ext uri="{FF2B5EF4-FFF2-40B4-BE49-F238E27FC236}">
                <a16:creationId xmlns:a16="http://schemas.microsoft.com/office/drawing/2014/main" id="{4793D64F-2740-3E97-17CE-C9507F6EAECE}"/>
              </a:ext>
            </a:extLst>
          </p:cNvPr>
          <p:cNvSpPr>
            <a:spLocks noGrp="1"/>
          </p:cNvSpPr>
          <p:nvPr>
            <p:ph type="body" sz="quarter" idx="14"/>
          </p:nvPr>
        </p:nvSpPr>
        <p:spPr/>
        <p:txBody>
          <a:bodyPr/>
          <a:lstStyle/>
          <a:p>
            <a:r>
              <a:rPr lang="en-GB" dirty="0"/>
              <a:t>Abstract template</a:t>
            </a:r>
          </a:p>
        </p:txBody>
      </p:sp>
    </p:spTree>
    <p:extLst>
      <p:ext uri="{BB962C8B-B14F-4D97-AF65-F5344CB8AC3E}">
        <p14:creationId xmlns:p14="http://schemas.microsoft.com/office/powerpoint/2010/main" val="3879133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EFE197-C596-2577-6D4E-E24792135B7B}"/>
              </a:ext>
            </a:extLst>
          </p:cNvPr>
          <p:cNvSpPr>
            <a:spLocks noGrp="1"/>
          </p:cNvSpPr>
          <p:nvPr>
            <p:ph idx="1"/>
          </p:nvPr>
        </p:nvSpPr>
        <p:spPr/>
        <p:txBody>
          <a:bodyPr/>
          <a:lstStyle/>
          <a:p>
            <a:r>
              <a:rPr lang="en-GB" dirty="0"/>
              <a:t>Laurence d’Amours</a:t>
            </a:r>
            <a:r>
              <a:rPr lang="en-GB" baseline="30000" dirty="0"/>
              <a:t>1</a:t>
            </a:r>
          </a:p>
          <a:p>
            <a:r>
              <a:rPr lang="en-GB" dirty="0"/>
              <a:t>Monalisa Bhattacharyya</a:t>
            </a:r>
            <a:r>
              <a:rPr lang="en-GB" baseline="30000" dirty="0"/>
              <a:t>1</a:t>
            </a:r>
          </a:p>
          <a:p>
            <a:r>
              <a:rPr lang="en-GB" dirty="0"/>
              <a:t>Chao Yuan Li Cai</a:t>
            </a:r>
            <a:r>
              <a:rPr lang="en-GB" baseline="30000" dirty="0"/>
              <a:t>1</a:t>
            </a:r>
          </a:p>
          <a:p>
            <a:r>
              <a:rPr lang="en-GB" dirty="0"/>
              <a:t>Charlotte Shekarsarai</a:t>
            </a:r>
            <a:r>
              <a:rPr lang="en-GB" baseline="30000" dirty="0"/>
              <a:t>1</a:t>
            </a:r>
          </a:p>
          <a:p>
            <a:r>
              <a:rPr lang="en-GB" dirty="0"/>
              <a:t>John E. Cannon</a:t>
            </a:r>
            <a:r>
              <a:rPr lang="en-GB" baseline="30000" dirty="0"/>
              <a:t>1</a:t>
            </a:r>
          </a:p>
          <a:p>
            <a:r>
              <a:rPr lang="en-GB" dirty="0"/>
              <a:t>Karen K. Sheares</a:t>
            </a:r>
            <a:r>
              <a:rPr lang="en-GB" baseline="30000" dirty="0"/>
              <a:t>1</a:t>
            </a:r>
          </a:p>
          <a:p>
            <a:r>
              <a:rPr lang="en-GB" dirty="0"/>
              <a:t>Dolores Taboada Buasso</a:t>
            </a:r>
            <a:r>
              <a:rPr lang="en-GB" baseline="30000" dirty="0"/>
              <a:t>1</a:t>
            </a:r>
          </a:p>
          <a:p>
            <a:r>
              <a:rPr lang="en-GB" dirty="0"/>
              <a:t>Mark Toshner</a:t>
            </a:r>
            <a:r>
              <a:rPr lang="en-GB" baseline="30000" dirty="0"/>
              <a:t>1</a:t>
            </a:r>
          </a:p>
          <a:p>
            <a:r>
              <a:rPr lang="en-GB" dirty="0"/>
              <a:t>Joanna Pepke-Zaba</a:t>
            </a:r>
            <a:r>
              <a:rPr lang="en-GB" baseline="30000" dirty="0"/>
              <a:t>1</a:t>
            </a:r>
          </a:p>
          <a:p>
            <a:r>
              <a:rPr lang="en-GB" dirty="0"/>
              <a:t>Katherine Bunclark</a:t>
            </a:r>
            <a:r>
              <a:rPr lang="en-GB" baseline="30000" dirty="0"/>
              <a:t>1</a:t>
            </a:r>
            <a:endParaRPr lang="fr-CA" baseline="30000" dirty="0"/>
          </a:p>
          <a:p>
            <a:pPr marL="0" indent="0">
              <a:buNone/>
            </a:pPr>
            <a:r>
              <a:rPr lang="fr-CA" dirty="0"/>
              <a:t>1. </a:t>
            </a:r>
            <a:r>
              <a:rPr lang="en-GB" dirty="0"/>
              <a:t>Pulmonary Vascular Diseases Unit, Papworth Hospital, Cambridge, UK</a:t>
            </a:r>
            <a:endParaRPr lang="fr-CA" dirty="0"/>
          </a:p>
        </p:txBody>
      </p:sp>
      <p:sp>
        <p:nvSpPr>
          <p:cNvPr id="3" name="Title 2">
            <a:extLst>
              <a:ext uri="{FF2B5EF4-FFF2-40B4-BE49-F238E27FC236}">
                <a16:creationId xmlns:a16="http://schemas.microsoft.com/office/drawing/2014/main" id="{8B60EAA6-E668-ACD9-C881-6EA1F70112F2}"/>
              </a:ext>
            </a:extLst>
          </p:cNvPr>
          <p:cNvSpPr>
            <a:spLocks noGrp="1"/>
          </p:cNvSpPr>
          <p:nvPr>
            <p:ph type="title"/>
          </p:nvPr>
        </p:nvSpPr>
        <p:spPr/>
        <p:txBody>
          <a:bodyPr>
            <a:noAutofit/>
          </a:bodyPr>
          <a:lstStyle/>
          <a:p>
            <a:r>
              <a:rPr lang="en-GB" sz="2000" dirty="0"/>
              <a:t>Outcomes of Pulmonary Endarterectomy and Long-Term Recurrence of Pulmonary Artery Thrombosis: a UK National Cohort Study</a:t>
            </a:r>
          </a:p>
        </p:txBody>
      </p:sp>
    </p:spTree>
    <p:extLst>
      <p:ext uri="{BB962C8B-B14F-4D97-AF65-F5344CB8AC3E}">
        <p14:creationId xmlns:p14="http://schemas.microsoft.com/office/powerpoint/2010/main" val="3920440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A141CE-FA6E-E54B-3DBB-A899B2566374}"/>
              </a:ext>
            </a:extLst>
          </p:cNvPr>
          <p:cNvSpPr>
            <a:spLocks noGrp="1"/>
          </p:cNvSpPr>
          <p:nvPr>
            <p:ph idx="1"/>
          </p:nvPr>
        </p:nvSpPr>
        <p:spPr/>
        <p:txBody>
          <a:bodyPr/>
          <a:lstStyle/>
          <a:p>
            <a:pPr marL="0" indent="0" algn="just">
              <a:buNone/>
            </a:pPr>
            <a:r>
              <a:rPr lang="en-GB" dirty="0"/>
              <a:t>Antiphospholipid syndrome (APLS) is a recognised risk factor for chronic thromboembolic pulmonary hypertension (CTEPH), with an estimated prevalence of 12% among CTEPH patients.</a:t>
            </a:r>
            <a:r>
              <a:rPr lang="en-GB" baseline="30000" dirty="0"/>
              <a:t>1</a:t>
            </a:r>
            <a:r>
              <a:rPr lang="en-GB" dirty="0"/>
              <a:t> </a:t>
            </a:r>
            <a:r>
              <a:rPr lang="en-US" dirty="0"/>
              <a:t>Miard </a:t>
            </a:r>
            <a:r>
              <a:rPr lang="en-US" i="1" dirty="0"/>
              <a:t>et al</a:t>
            </a:r>
            <a:r>
              <a:rPr lang="en-US" dirty="0"/>
              <a:t>. recently presented a cohort of 1354 pulmonary endarterectomy (PEA) patients, of whom 4.1% had antiphospholipid syndrome (APLS).</a:t>
            </a:r>
            <a:r>
              <a:rPr lang="en-US" baseline="30000" dirty="0"/>
              <a:t>2</a:t>
            </a:r>
            <a:r>
              <a:rPr lang="en-US" dirty="0"/>
              <a:t> Early re-thrombosis rates and mortality were equivalent across APLS-positive versus negative groups. Follow-up was however limited to intensive care stay (median 7 days). </a:t>
            </a:r>
            <a:endParaRPr lang="fr-CA" dirty="0"/>
          </a:p>
        </p:txBody>
      </p:sp>
      <p:sp>
        <p:nvSpPr>
          <p:cNvPr id="3" name="Title 2">
            <a:extLst>
              <a:ext uri="{FF2B5EF4-FFF2-40B4-BE49-F238E27FC236}">
                <a16:creationId xmlns:a16="http://schemas.microsoft.com/office/drawing/2014/main" id="{21D5E324-C294-00D0-09AB-BC96E5F96FE6}"/>
              </a:ext>
            </a:extLst>
          </p:cNvPr>
          <p:cNvSpPr>
            <a:spLocks noGrp="1"/>
          </p:cNvSpPr>
          <p:nvPr>
            <p:ph type="title"/>
          </p:nvPr>
        </p:nvSpPr>
        <p:spPr/>
        <p:txBody>
          <a:bodyPr/>
          <a:lstStyle/>
          <a:p>
            <a:r>
              <a:rPr lang="en-GB" dirty="0"/>
              <a:t>Introduction</a:t>
            </a:r>
          </a:p>
        </p:txBody>
      </p:sp>
      <p:sp>
        <p:nvSpPr>
          <p:cNvPr id="4" name="Text Placeholder 3">
            <a:extLst>
              <a:ext uri="{FF2B5EF4-FFF2-40B4-BE49-F238E27FC236}">
                <a16:creationId xmlns:a16="http://schemas.microsoft.com/office/drawing/2014/main" id="{815E5AAC-B70B-2BDB-E8C3-A8E9E4BD0401}"/>
              </a:ext>
            </a:extLst>
          </p:cNvPr>
          <p:cNvSpPr>
            <a:spLocks noGrp="1"/>
          </p:cNvSpPr>
          <p:nvPr>
            <p:ph type="body" sz="quarter" idx="10"/>
          </p:nvPr>
        </p:nvSpPr>
        <p:spPr/>
        <p:txBody>
          <a:bodyPr/>
          <a:lstStyle/>
          <a:p>
            <a:pPr lvl="0"/>
            <a:r>
              <a:rPr lang="en-GB" dirty="0"/>
              <a:t>1. Cheng CY, Zhang YX, </a:t>
            </a:r>
            <a:r>
              <a:rPr lang="en-GB" dirty="0" err="1"/>
              <a:t>Denas</a:t>
            </a:r>
            <a:r>
              <a:rPr lang="en-GB" dirty="0"/>
              <a:t> G, Du Y, Jing ZC, </a:t>
            </a:r>
            <a:r>
              <a:rPr lang="en-GB" dirty="0" err="1"/>
              <a:t>Pengo</a:t>
            </a:r>
            <a:r>
              <a:rPr lang="en-GB" dirty="0"/>
              <a:t> V. Prevalence of antiphospholipid (</a:t>
            </a:r>
            <a:r>
              <a:rPr lang="en-GB" dirty="0" err="1"/>
              <a:t>aPL</a:t>
            </a:r>
            <a:r>
              <a:rPr lang="en-GB" dirty="0"/>
              <a:t>) antibodies among patients with chronic thromboembolic pulmonary hypertension: a systematic review and meta-analysis. Intern </a:t>
            </a:r>
            <a:r>
              <a:rPr lang="en-GB" dirty="0" err="1"/>
              <a:t>Emerg</a:t>
            </a:r>
            <a:r>
              <a:rPr lang="en-GB" dirty="0"/>
              <a:t> Med 2019: 14(4): 521-527.</a:t>
            </a:r>
            <a:endParaRPr lang="fr-CA" dirty="0"/>
          </a:p>
          <a:p>
            <a:pPr lvl="0"/>
            <a:r>
              <a:rPr lang="en-GB" dirty="0"/>
              <a:t>2. Miard C, </a:t>
            </a:r>
            <a:r>
              <a:rPr lang="en-GB" dirty="0" err="1"/>
              <a:t>Genty</a:t>
            </a:r>
            <a:r>
              <a:rPr lang="en-GB" dirty="0"/>
              <a:t> T, Louvain-</a:t>
            </a:r>
            <a:r>
              <a:rPr lang="en-GB" dirty="0" err="1"/>
              <a:t>Quintard</a:t>
            </a:r>
            <a:r>
              <a:rPr lang="en-GB" dirty="0"/>
              <a:t> V, </a:t>
            </a:r>
            <a:r>
              <a:rPr lang="en-GB" dirty="0" err="1"/>
              <a:t>Rezaiguia-Delclaux</a:t>
            </a:r>
            <a:r>
              <a:rPr lang="en-GB" dirty="0"/>
              <a:t> S, Fadel E, </a:t>
            </a:r>
            <a:r>
              <a:rPr lang="en-GB" dirty="0" err="1"/>
              <a:t>Stéphan</a:t>
            </a:r>
            <a:r>
              <a:rPr lang="en-GB" dirty="0"/>
              <a:t> F. High Antiphospholipid Antibody </a:t>
            </a:r>
            <a:r>
              <a:rPr lang="en-GB" dirty="0" err="1"/>
              <a:t>Titers</a:t>
            </a:r>
            <a:r>
              <a:rPr lang="en-GB" dirty="0"/>
              <a:t> and Outcomes of Pulmonary Endarterectomy: A Single-</a:t>
            </a:r>
            <a:r>
              <a:rPr lang="en-GB" dirty="0" err="1"/>
              <a:t>Center</a:t>
            </a:r>
            <a:r>
              <a:rPr lang="en-GB" dirty="0"/>
              <a:t> Retrospective Observational Cohort Study. J Heart Lung Transplant 2025: 44(12): 1996-2007.</a:t>
            </a:r>
            <a:endParaRPr lang="fr-CA" dirty="0"/>
          </a:p>
        </p:txBody>
      </p:sp>
    </p:spTree>
    <p:extLst>
      <p:ext uri="{BB962C8B-B14F-4D97-AF65-F5344CB8AC3E}">
        <p14:creationId xmlns:p14="http://schemas.microsoft.com/office/powerpoint/2010/main" val="2718190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AA2EC-8FC0-4C00-20CD-837F0C69ED6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548C2F-52F7-7704-EF05-ED7A76537383}"/>
              </a:ext>
            </a:extLst>
          </p:cNvPr>
          <p:cNvSpPr>
            <a:spLocks noGrp="1"/>
          </p:cNvSpPr>
          <p:nvPr>
            <p:ph idx="1"/>
          </p:nvPr>
        </p:nvSpPr>
        <p:spPr/>
        <p:txBody>
          <a:bodyPr/>
          <a:lstStyle/>
          <a:p>
            <a:pPr marL="0" indent="0" algn="just">
              <a:buNone/>
            </a:pPr>
            <a:r>
              <a:rPr lang="en-US" dirty="0"/>
              <a:t>To address long-term outcomes, we reviewed consecutive patients undergoing PEA between April 2007 and June 2021 at the UK National Chronic Thromboembolic Pulmonary Hypertension (CTEPH) Center. Surgical technique and anticoagulation were as previously described.</a:t>
            </a:r>
            <a:r>
              <a:rPr lang="en-US" baseline="30000" dirty="0"/>
              <a:t>3</a:t>
            </a:r>
            <a:r>
              <a:rPr lang="en-US" dirty="0"/>
              <a:t> Standardized 3-6-month follow-up included functional, imaging and hemodynamic assessment. Follow-up was censored at 23</a:t>
            </a:r>
            <a:r>
              <a:rPr lang="en-US" baseline="30000" dirty="0"/>
              <a:t>rd</a:t>
            </a:r>
            <a:r>
              <a:rPr lang="en-US" dirty="0"/>
              <a:t> December 2025. </a:t>
            </a:r>
            <a:endParaRPr lang="fr-CA" dirty="0"/>
          </a:p>
        </p:txBody>
      </p:sp>
      <p:sp>
        <p:nvSpPr>
          <p:cNvPr id="3" name="Title 2">
            <a:extLst>
              <a:ext uri="{FF2B5EF4-FFF2-40B4-BE49-F238E27FC236}">
                <a16:creationId xmlns:a16="http://schemas.microsoft.com/office/drawing/2014/main" id="{304014B5-87FA-6EF2-EFE6-5DF910338917}"/>
              </a:ext>
            </a:extLst>
          </p:cNvPr>
          <p:cNvSpPr>
            <a:spLocks noGrp="1"/>
          </p:cNvSpPr>
          <p:nvPr>
            <p:ph type="title"/>
          </p:nvPr>
        </p:nvSpPr>
        <p:spPr/>
        <p:txBody>
          <a:bodyPr/>
          <a:lstStyle/>
          <a:p>
            <a:r>
              <a:rPr lang="en-GB" dirty="0"/>
              <a:t>Methods</a:t>
            </a:r>
          </a:p>
        </p:txBody>
      </p:sp>
      <p:sp>
        <p:nvSpPr>
          <p:cNvPr id="4" name="Text Placeholder 3">
            <a:extLst>
              <a:ext uri="{FF2B5EF4-FFF2-40B4-BE49-F238E27FC236}">
                <a16:creationId xmlns:a16="http://schemas.microsoft.com/office/drawing/2014/main" id="{209CFF77-6B84-D0B6-874F-07E58769C54E}"/>
              </a:ext>
            </a:extLst>
          </p:cNvPr>
          <p:cNvSpPr>
            <a:spLocks noGrp="1"/>
          </p:cNvSpPr>
          <p:nvPr>
            <p:ph type="body" sz="quarter" idx="10"/>
          </p:nvPr>
        </p:nvSpPr>
        <p:spPr/>
        <p:txBody>
          <a:bodyPr/>
          <a:lstStyle/>
          <a:p>
            <a:r>
              <a:rPr lang="en-GB" dirty="0"/>
              <a:t>3. </a:t>
            </a:r>
            <a:r>
              <a:rPr lang="en-GB" dirty="0" err="1"/>
              <a:t>Camous</a:t>
            </a:r>
            <a:r>
              <a:rPr lang="en-GB" dirty="0"/>
              <a:t> J, </a:t>
            </a:r>
            <a:r>
              <a:rPr lang="en-GB" dirty="0" err="1"/>
              <a:t>Decrombecque</a:t>
            </a:r>
            <a:r>
              <a:rPr lang="en-GB" dirty="0"/>
              <a:t> T, Louvain-</a:t>
            </a:r>
            <a:r>
              <a:rPr lang="en-GB" dirty="0" err="1"/>
              <a:t>Quintard</a:t>
            </a:r>
            <a:r>
              <a:rPr lang="en-GB" dirty="0"/>
              <a:t> V, </a:t>
            </a:r>
            <a:r>
              <a:rPr lang="en-GB" dirty="0" err="1"/>
              <a:t>Doubine</a:t>
            </a:r>
            <a:r>
              <a:rPr lang="en-GB" dirty="0"/>
              <a:t> S, </a:t>
            </a:r>
            <a:r>
              <a:rPr lang="en-GB" dirty="0" err="1"/>
              <a:t>Dartevelle</a:t>
            </a:r>
            <a:r>
              <a:rPr lang="en-GB" dirty="0"/>
              <a:t> P, </a:t>
            </a:r>
            <a:r>
              <a:rPr lang="en-GB" dirty="0" err="1"/>
              <a:t>Stéphan</a:t>
            </a:r>
            <a:r>
              <a:rPr lang="en-GB" dirty="0"/>
              <a:t> F. Outcomes of patients with antiphospholipid syndrome after pulmonary endarterectomy. Eur J </a:t>
            </a:r>
            <a:r>
              <a:rPr lang="en-GB" dirty="0" err="1"/>
              <a:t>Cardiothorac</a:t>
            </a:r>
            <a:r>
              <a:rPr lang="en-GB" dirty="0"/>
              <a:t> </a:t>
            </a:r>
            <a:r>
              <a:rPr lang="en-GB" dirty="0" err="1"/>
              <a:t>Surg</a:t>
            </a:r>
            <a:r>
              <a:rPr lang="en-GB" dirty="0"/>
              <a:t> 2014: 46(1): 116-120.</a:t>
            </a:r>
            <a:endParaRPr lang="fr-CA" dirty="0"/>
          </a:p>
        </p:txBody>
      </p:sp>
    </p:spTree>
    <p:extLst>
      <p:ext uri="{BB962C8B-B14F-4D97-AF65-F5344CB8AC3E}">
        <p14:creationId xmlns:p14="http://schemas.microsoft.com/office/powerpoint/2010/main" val="1415613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7226C-85DC-682A-F945-84AB535CC1D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7A76E5-EFCD-8593-7B99-C781B445363F}"/>
              </a:ext>
            </a:extLst>
          </p:cNvPr>
          <p:cNvSpPr>
            <a:spLocks noGrp="1"/>
          </p:cNvSpPr>
          <p:nvPr>
            <p:ph idx="1"/>
          </p:nvPr>
        </p:nvSpPr>
        <p:spPr>
          <a:xfrm>
            <a:off x="334962" y="1232726"/>
            <a:ext cx="11522075" cy="4960189"/>
          </a:xfrm>
        </p:spPr>
        <p:txBody>
          <a:bodyPr/>
          <a:lstStyle/>
          <a:p>
            <a:pPr marL="0" indent="0" algn="just">
              <a:buNone/>
            </a:pPr>
            <a:r>
              <a:rPr lang="en-GB" sz="1800" dirty="0"/>
              <a:t>Among 1751 patients undergoing PEA, 54% were male; mean age was 59 ± 15 years. APLS status was available for 98% (n=1,719), with 5% APLS-positive (n=85). Among APLS-positive patients, single, double, and triple positivity occurred in 42%, 11%, and 9%, respectively (subtype missing in 38%). APLS-positive patients were younger at PEA (43 ± 16 vs 59 ± 15 years, p&lt;0.001) and had higher 6MWD (386 ± 123 vs 300 ± 205 m, p&lt;0.001). WHO class IV at surgery was more frequent in non-APLS patients (n=155, 9% vs n=2, 2%, p=0.046). Other baseline characteristics, including BMI, NT-</a:t>
            </a:r>
            <a:r>
              <a:rPr lang="en-GB" sz="1800" dirty="0" err="1"/>
              <a:t>proBNP</a:t>
            </a:r>
            <a:r>
              <a:rPr lang="en-GB" sz="1800" dirty="0"/>
              <a:t>, patient-reported outcomes, and age-adjusted comorbidities, were similar between groups (all p&gt;0.05).</a:t>
            </a:r>
            <a:endParaRPr lang="fr-CA" sz="1800" dirty="0"/>
          </a:p>
          <a:p>
            <a:pPr marL="0" indent="0" algn="just">
              <a:buNone/>
            </a:pPr>
            <a:r>
              <a:rPr lang="en-US" sz="1800" dirty="0"/>
              <a:t>Peri-operative complications occurred in 55% of APLS patients (n=47) and 57% of non-APLS patients (n=949; p=0.45), with higher rates of neurological complications in APLS patients, explained by a higher frequency of intracranial hemorrhage (n=8, 9% vs n=47, 3%, p=0.002), predominantly subdural hematoma. Long-term re-thrombosis rates, including peri-operative events and those detected on follow-up computed tomography pulmonary artery (CTPA), were similar between APLS-positive and APLS-negative patients (n=4, 4.7% vs n=44, 2.7%, p=0.29).</a:t>
            </a:r>
            <a:endParaRPr lang="fr-CA" sz="1800" dirty="0"/>
          </a:p>
          <a:p>
            <a:pPr marL="0" indent="0" algn="just">
              <a:buNone/>
            </a:pPr>
            <a:r>
              <a:rPr lang="en-GB" sz="1800" dirty="0"/>
              <a:t>Post-operative improvement in </a:t>
            </a:r>
            <a:r>
              <a:rPr lang="en-GB" sz="1800" dirty="0" err="1"/>
              <a:t>haemodynamics</a:t>
            </a:r>
            <a:r>
              <a:rPr lang="en-GB" sz="1800" dirty="0"/>
              <a:t>, WHO class, 6MWD, NT-</a:t>
            </a:r>
            <a:r>
              <a:rPr lang="en-GB" sz="1800" dirty="0" err="1"/>
              <a:t>proBNP</a:t>
            </a:r>
            <a:r>
              <a:rPr lang="en-GB" sz="1800" dirty="0"/>
              <a:t> and patient-reported outcomes were similar across groups (p&gt;0.05; all). A greater proportion of APLS-positive patients achieved a post-operative mPAP ≤25 mmHg (69% vs 53%, p=0.01). 30-day mortality (3.5% vs 3.3%, p=0.21) and 5-year survival (86.9% vs 83.3%, p=0.34) were similar between groups. APLS-positive patients died at a younger age (age 52 ± 19 vs. 71 ± 13, p=0.001). Minimum follow-up was 4.2 years.</a:t>
            </a:r>
            <a:endParaRPr lang="fr-CA" sz="1800" dirty="0"/>
          </a:p>
          <a:p>
            <a:pPr marL="0" indent="0" algn="just">
              <a:buNone/>
            </a:pPr>
            <a:endParaRPr lang="fr-CA" sz="1400" dirty="0"/>
          </a:p>
        </p:txBody>
      </p:sp>
      <p:sp>
        <p:nvSpPr>
          <p:cNvPr id="3" name="Title 2">
            <a:extLst>
              <a:ext uri="{FF2B5EF4-FFF2-40B4-BE49-F238E27FC236}">
                <a16:creationId xmlns:a16="http://schemas.microsoft.com/office/drawing/2014/main" id="{B0850DA9-0623-7056-97D1-57C637144A51}"/>
              </a:ext>
            </a:extLst>
          </p:cNvPr>
          <p:cNvSpPr>
            <a:spLocks noGrp="1"/>
          </p:cNvSpPr>
          <p:nvPr>
            <p:ph type="title"/>
          </p:nvPr>
        </p:nvSpPr>
        <p:spPr/>
        <p:txBody>
          <a:bodyPr/>
          <a:lstStyle/>
          <a:p>
            <a:r>
              <a:rPr lang="en-GB" dirty="0"/>
              <a:t>Results</a:t>
            </a:r>
          </a:p>
        </p:txBody>
      </p:sp>
    </p:spTree>
    <p:extLst>
      <p:ext uri="{BB962C8B-B14F-4D97-AF65-F5344CB8AC3E}">
        <p14:creationId xmlns:p14="http://schemas.microsoft.com/office/powerpoint/2010/main" val="2982354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10EE8-C55C-A411-DB98-54BBD02D3D4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68D00B-498B-C309-6337-14276B7AD27F}"/>
              </a:ext>
            </a:extLst>
          </p:cNvPr>
          <p:cNvSpPr>
            <a:spLocks noGrp="1"/>
          </p:cNvSpPr>
          <p:nvPr>
            <p:ph idx="1"/>
          </p:nvPr>
        </p:nvSpPr>
        <p:spPr>
          <a:xfrm>
            <a:off x="334963" y="1440611"/>
            <a:ext cx="11522075" cy="4877062"/>
          </a:xfrm>
        </p:spPr>
        <p:txBody>
          <a:bodyPr/>
          <a:lstStyle/>
          <a:p>
            <a:pPr marL="0" indent="0" algn="just">
              <a:buNone/>
            </a:pPr>
            <a:r>
              <a:rPr lang="en-GB" dirty="0"/>
              <a:t>In the largest cohort of APLS-positive patients undergoing PEA to date, we demonstrated </a:t>
            </a:r>
            <a:r>
              <a:rPr lang="en-US" dirty="0"/>
              <a:t>comparable long-term outcomes between APLS-positive and non-APLS patients, including similar 30-day mortality and 5-year survival rates. Despite their elevated thrombotic risk, APLS-positive patients do not exhibit increased long-term re-thrombosis rates following surgery.</a:t>
            </a:r>
          </a:p>
          <a:p>
            <a:pPr marL="0" indent="0" algn="just">
              <a:buNone/>
            </a:pPr>
            <a:endParaRPr lang="en-US" dirty="0"/>
          </a:p>
          <a:p>
            <a:pPr marL="0" indent="0" algn="just">
              <a:buNone/>
            </a:pPr>
            <a:endParaRPr lang="en-US" dirty="0"/>
          </a:p>
          <a:p>
            <a:pPr marL="0" indent="0" algn="just">
              <a:buNone/>
            </a:pPr>
            <a:endParaRPr lang="en-US" dirty="0"/>
          </a:p>
          <a:p>
            <a:pPr marL="0" indent="0" algn="just">
              <a:buNone/>
            </a:pPr>
            <a:endParaRPr lang="en-US" dirty="0"/>
          </a:p>
          <a:p>
            <a:pPr marL="0" indent="0" algn="just">
              <a:buNone/>
            </a:pPr>
            <a:r>
              <a:rPr lang="en-US" sz="1000" dirty="0"/>
              <a:t>BMI: body mass index</a:t>
            </a:r>
          </a:p>
          <a:p>
            <a:pPr marL="0" indent="0" algn="just">
              <a:buNone/>
            </a:pPr>
            <a:r>
              <a:rPr lang="en-US" sz="1000" dirty="0"/>
              <a:t>mPAP: mean pulmonary artery pressure</a:t>
            </a:r>
          </a:p>
          <a:p>
            <a:pPr marL="0" indent="0" algn="just">
              <a:buNone/>
            </a:pPr>
            <a:r>
              <a:rPr lang="en-US" sz="1000" dirty="0"/>
              <a:t>PVR: pulmonary vascular resistance</a:t>
            </a:r>
          </a:p>
          <a:p>
            <a:pPr marL="0" indent="0" algn="just">
              <a:buNone/>
            </a:pPr>
            <a:r>
              <a:rPr lang="en-US" sz="1000" dirty="0"/>
              <a:t>6MWD: 6-minutes walk distance</a:t>
            </a:r>
            <a:endParaRPr lang="fr-CA" sz="1000" dirty="0"/>
          </a:p>
        </p:txBody>
      </p:sp>
      <p:sp>
        <p:nvSpPr>
          <p:cNvPr id="3" name="Title 2">
            <a:extLst>
              <a:ext uri="{FF2B5EF4-FFF2-40B4-BE49-F238E27FC236}">
                <a16:creationId xmlns:a16="http://schemas.microsoft.com/office/drawing/2014/main" id="{D83E5D3F-BEAF-FDAC-2B19-11F950747507}"/>
              </a:ext>
            </a:extLst>
          </p:cNvPr>
          <p:cNvSpPr>
            <a:spLocks noGrp="1"/>
          </p:cNvSpPr>
          <p:nvPr>
            <p:ph type="title"/>
          </p:nvPr>
        </p:nvSpPr>
        <p:spPr/>
        <p:txBody>
          <a:bodyPr/>
          <a:lstStyle/>
          <a:p>
            <a:r>
              <a:rPr lang="en-GB" dirty="0"/>
              <a:t>Conclusion</a:t>
            </a:r>
          </a:p>
        </p:txBody>
      </p:sp>
    </p:spTree>
    <p:extLst>
      <p:ext uri="{BB962C8B-B14F-4D97-AF65-F5344CB8AC3E}">
        <p14:creationId xmlns:p14="http://schemas.microsoft.com/office/powerpoint/2010/main" val="3338898105"/>
      </p:ext>
    </p:extLst>
  </p:cSld>
  <p:clrMapOvr>
    <a:masterClrMapping/>
  </p:clrMapOvr>
</p:sld>
</file>

<file path=ppt/theme/theme1.xml><?xml version="1.0" encoding="utf-8"?>
<a:theme xmlns:a="http://schemas.openxmlformats.org/drawingml/2006/main" name="ICC 2021">
  <a:themeElements>
    <a:clrScheme name="ICC 2021">
      <a:dk1>
        <a:srgbClr val="002060"/>
      </a:dk1>
      <a:lt1>
        <a:srgbClr val="FFFFFF"/>
      </a:lt1>
      <a:dk2>
        <a:srgbClr val="002060"/>
      </a:dk2>
      <a:lt2>
        <a:srgbClr val="FFFFFF"/>
      </a:lt2>
      <a:accent1>
        <a:srgbClr val="FF9900"/>
      </a:accent1>
      <a:accent2>
        <a:srgbClr val="9CBE45"/>
      </a:accent2>
      <a:accent3>
        <a:srgbClr val="A5A5A5"/>
      </a:accent3>
      <a:accent4>
        <a:srgbClr val="FF0000"/>
      </a:accent4>
      <a:accent5>
        <a:srgbClr val="00B050"/>
      </a:accent5>
      <a:accent6>
        <a:srgbClr val="7030A0"/>
      </a:accent6>
      <a:hlink>
        <a:srgbClr val="2F75FF"/>
      </a:hlink>
      <a:folHlink>
        <a:srgbClr val="BFBFB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C 2026_abstract template" id="{7A9C3E94-C494-4A74-9997-9CF3C60D6717}" vid="{1FFDA811-EDA3-41B2-8A83-CAC3926853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1D8C613AFE204DBFCEFA4E89A6DB45" ma:contentTypeVersion="19" ma:contentTypeDescription="Create a new document." ma:contentTypeScope="" ma:versionID="2bf7736c94b8b1fdab42c8b471823925">
  <xsd:schema xmlns:xsd="http://www.w3.org/2001/XMLSchema" xmlns:xs="http://www.w3.org/2001/XMLSchema" xmlns:p="http://schemas.microsoft.com/office/2006/metadata/properties" xmlns:ns2="94a67e06-54a4-445a-b79e-2b61c27d8f4a" xmlns:ns3="70ef824e-81a8-4185-b29b-1ce15dfb1ac6" targetNamespace="http://schemas.microsoft.com/office/2006/metadata/properties" ma:root="true" ma:fieldsID="a3a39e8445f75fc3d34ee891f0508b98" ns2:_="" ns3:_="">
    <xsd:import namespace="94a67e06-54a4-445a-b79e-2b61c27d8f4a"/>
    <xsd:import namespace="70ef824e-81a8-4185-b29b-1ce15dfb1ac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Topic"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a67e06-54a4-445a-b79e-2b61c27d8f4a"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SearchProperties" ma:index="6" nillable="true" ma:displayName="MediaServiceSearchProperties" ma:hidden="true" ma:internalName="MediaServiceSearchProperties" ma:readOnly="true">
      <xsd:simpleType>
        <xsd:restriction base="dms:Note"/>
      </xsd:simpleType>
    </xsd:element>
    <xsd:element name="Topic" ma:index="7" nillable="true" ma:displayName="Topic" ma:format="Dropdown" ma:internalName="Topic">
      <xsd:simpleType>
        <xsd:restriction base="dms:Choice">
          <xsd:enumeration value="Sponsors"/>
          <xsd:enumeration value="Agenda"/>
          <xsd:enumeration value="Logistics"/>
          <xsd:enumeration value="Promotion"/>
          <xsd:enumeration value="Faculty"/>
        </xsd:restriction>
      </xsd:simpleType>
    </xsd:element>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0188e480-3eab-4678-b7d0-fffb2213426b" ma:termSetId="09814cd3-568e-fe90-9814-8d621ff8fb84" ma:anchorId="fba54fb3-c3e1-fe81-a776-ca4b69148c4d" ma:open="true" ma:isKeyword="false">
      <xsd:complexType>
        <xsd:sequence>
          <xsd:element ref="pc:Terms" minOccurs="0" maxOccurs="1"/>
        </xsd:sequence>
      </xsd:complex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0ef824e-81a8-4185-b29b-1ce15dfb1ac6"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a50819b9-938e-45e8-8569-4ed9afb0ad88}" ma:internalName="TaxCatchAll" ma:showField="CatchAllData" ma:web="70ef824e-81a8-4185-b29b-1ce15dfb1a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opic xmlns="94a67e06-54a4-445a-b79e-2b61c27d8f4a">Promotion</Topic>
    <TaxCatchAll xmlns="70ef824e-81a8-4185-b29b-1ce15dfb1ac6" xsi:nil="true"/>
    <lcf76f155ced4ddcb4097134ff3c332f xmlns="94a67e06-54a4-445a-b79e-2b61c27d8f4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3F69394-406D-46D9-B06C-54CA7C5924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a67e06-54a4-445a-b79e-2b61c27d8f4a"/>
    <ds:schemaRef ds:uri="70ef824e-81a8-4185-b29b-1ce15dfb1a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B317F10-D44C-4D0E-ABD7-2B956DA2F734}">
  <ds:schemaRefs>
    <ds:schemaRef ds:uri="http://schemas.microsoft.com/sharepoint/v3/contenttype/forms"/>
  </ds:schemaRefs>
</ds:datastoreItem>
</file>

<file path=customXml/itemProps3.xml><?xml version="1.0" encoding="utf-8"?>
<ds:datastoreItem xmlns:ds="http://schemas.openxmlformats.org/officeDocument/2006/customXml" ds:itemID="{4C898D0B-672D-419F-A4E1-FDE5F05084F2}">
  <ds:schemaRefs>
    <ds:schemaRef ds:uri="http://purl.org/dc/elements/1.1/"/>
    <ds:schemaRef ds:uri="http://www.w3.org/XML/1998/namespace"/>
    <ds:schemaRef ds:uri="http://schemas.microsoft.com/office/2006/metadata/properties"/>
    <ds:schemaRef ds:uri="http://schemas.microsoft.com/office/infopath/2007/PartnerControls"/>
    <ds:schemaRef ds:uri="http://purl.org/dc/dcmitype/"/>
    <ds:schemaRef ds:uri="http://schemas.microsoft.com/office/2006/documentManagement/types"/>
    <ds:schemaRef ds:uri="94a67e06-54a4-445a-b79e-2b61c27d8f4a"/>
    <ds:schemaRef ds:uri="http://purl.org/dc/terms/"/>
    <ds:schemaRef ds:uri="http://schemas.openxmlformats.org/package/2006/metadata/core-properties"/>
    <ds:schemaRef ds:uri="70ef824e-81a8-4185-b29b-1ce15dfb1ac6"/>
  </ds:schemaRefs>
</ds:datastoreItem>
</file>

<file path=docMetadata/LabelInfo.xml><?xml version="1.0" encoding="utf-8"?>
<clbl:labelList xmlns:clbl="http://schemas.microsoft.com/office/2020/mipLabelMetadata">
  <clbl:label id="{c71c84cc-76df-4b25-9726-b4be2b1f0579}" enabled="0" method="" siteId="{c71c84cc-76df-4b25-9726-b4be2b1f0579}" removed="1"/>
</clbl:labelList>
</file>

<file path=docProps/app.xml><?xml version="1.0" encoding="utf-8"?>
<Properties xmlns="http://schemas.openxmlformats.org/officeDocument/2006/extended-properties" xmlns:vt="http://schemas.openxmlformats.org/officeDocument/2006/docPropsVTypes">
  <Template>ICC 2021</Template>
  <TotalTime>1003</TotalTime>
  <Words>795</Words>
  <Application>Microsoft Macintosh PowerPoint</Application>
  <PresentationFormat>Grand écran</PresentationFormat>
  <Paragraphs>35</Paragraphs>
  <Slides>6</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6</vt:i4>
      </vt:variant>
    </vt:vector>
  </HeadingPairs>
  <TitlesOfParts>
    <vt:vector size="9" baseType="lpstr">
      <vt:lpstr>Arial</vt:lpstr>
      <vt:lpstr>Calibri</vt:lpstr>
      <vt:lpstr>ICC 2021</vt:lpstr>
      <vt:lpstr>Présentation PowerPoint</vt:lpstr>
      <vt:lpstr>Outcomes of Pulmonary Endarterectomy and Long-Term Recurrence of Pulmonary Artery Thrombosis: a UK National Cohort Study</vt:lpstr>
      <vt:lpstr>Introduction</vt:lpstr>
      <vt:lpstr>Methods</vt:lpstr>
      <vt:lpstr>Results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D'AMOURS, Laurence (ROYAL PAPWORTH HOSPITAL NHS FOUNDATION TRUST)</dc:creator>
  <cp:lastModifiedBy>D'AMOURS, Laurence (ROYAL PAPWORTH HOSPITAL NHS FOUNDATION TRUST)</cp:lastModifiedBy>
  <cp:revision>15</cp:revision>
  <dcterms:created xsi:type="dcterms:W3CDTF">2026-02-11T14:18:45Z</dcterms:created>
  <dcterms:modified xsi:type="dcterms:W3CDTF">2026-02-25T13:58:52Z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0x010100641D8C613AFE204DBFCEFA4E89A6DB45</vt:lpwstr>
  </property>
  <property fmtid="{D5CDD505-2E9C-101B-9397-08002B2CF9AE}" pid="3" name="Order">
    <vt:r8>947200</vt:r8>
  </property>
  <property fmtid="{D5CDD505-2E9C-101B-9397-08002B2CF9AE}" pid="4" name="MediaServiceImageTags">
    <vt:lpwstr/>
  </property>
  <property fmtid="{D5CDD505-2E9C-101B-9397-08002B2CF9AE}" pid="5" name="_ExtendedDescription">
    <vt:lpwstr/>
  </property>
  <property fmtid="{D5CDD505-2E9C-101B-9397-08002B2CF9AE}" pid="6" name="MSIP_Label_defa4170-0d19-0005-0004-bc88714345d2_Enabled">
    <vt:lpwstr>true</vt:lpwstr>
  </property>
  <property fmtid="{D5CDD505-2E9C-101B-9397-08002B2CF9AE}" pid="7" name="MSIP_Label_defa4170-0d19-0005-0004-bc88714345d2_SetDate">
    <vt:lpwstr>2025-09-15T08:13:47Z</vt:lpwstr>
  </property>
  <property fmtid="{D5CDD505-2E9C-101B-9397-08002B2CF9AE}" pid="8" name="MSIP_Label_defa4170-0d19-0005-0004-bc88714345d2_Method">
    <vt:lpwstr>Standard</vt:lpwstr>
  </property>
  <property fmtid="{D5CDD505-2E9C-101B-9397-08002B2CF9AE}" pid="9" name="MSIP_Label_defa4170-0d19-0005-0004-bc88714345d2_Name">
    <vt:lpwstr>defa4170-0d19-0005-0004-bc88714345d2</vt:lpwstr>
  </property>
  <property fmtid="{D5CDD505-2E9C-101B-9397-08002B2CF9AE}" pid="10" name="MSIP_Label_defa4170-0d19-0005-0004-bc88714345d2_SiteId">
    <vt:lpwstr>8633fcf3-c866-4f0f-8102-3a9370fa5d2d</vt:lpwstr>
  </property>
  <property fmtid="{D5CDD505-2E9C-101B-9397-08002B2CF9AE}" pid="11" name="MSIP_Label_defa4170-0d19-0005-0004-bc88714345d2_ActionId">
    <vt:lpwstr>7eed8720-af8c-471e-a35f-4ebeb8ade5ae</vt:lpwstr>
  </property>
  <property fmtid="{D5CDD505-2E9C-101B-9397-08002B2CF9AE}" pid="12" name="MSIP_Label_defa4170-0d19-0005-0004-bc88714345d2_ContentBits">
    <vt:lpwstr>0</vt:lpwstr>
  </property>
  <property fmtid="{D5CDD505-2E9C-101B-9397-08002B2CF9AE}" pid="13" name="MSIP_Label_defa4170-0d19-0005-0004-bc88714345d2_Tag">
    <vt:lpwstr>10, 3, 0, 1</vt:lpwstr>
  </property>
</Properties>
</file>