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8" r:id="rId5"/>
    <p:sldId id="270" r:id="rId6"/>
    <p:sldId id="271" r:id="rId7"/>
    <p:sldId id="272" r:id="rId8"/>
    <p:sldId id="273" r:id="rId9"/>
    <p:sldId id="274" r:id="rId10"/>
    <p:sldId id="335" r:id="rId11"/>
    <p:sldId id="266" r:id="rId12"/>
    <p:sldId id="265" r:id="rId13"/>
    <p:sldId id="269" r:id="rId14"/>
    <p:sldId id="260" r:id="rId15"/>
    <p:sldId id="261" r:id="rId16"/>
    <p:sldId id="262" r:id="rId17"/>
    <p:sldId id="278" r:id="rId18"/>
    <p:sldId id="276" r:id="rId19"/>
    <p:sldId id="277" r:id="rId20"/>
    <p:sldId id="339" r:id="rId21"/>
    <p:sldId id="338" r:id="rId22"/>
    <p:sldId id="336" r:id="rId23"/>
    <p:sldId id="33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91A021-509A-6025-4AF0-C6838D967DA7}" name="Adam Torbicki" initials="AT" userId="3c9d8feae4775177" providerId="Windows Live"/>
  <p188:author id="{2F48AD62-C5B7-73CB-053C-5BDA317766F5}" name="Claudia Schuler" initials="CS" userId="S::claudia.schuler@NSPM.COM::99f0af8c-fd6c-4433-b7ab-6b770f3503b4" providerId="AD"/>
  <p188:author id="{25D06F89-1D1E-E99B-0771-0C79AB7734DA}" name="Sonja Mariotti Nesurini" initials="SMN" userId="S::sonja.mariotti@NSPM.COM::28629fb6-2441-424e-b167-4579315a85ca" providerId="AD"/>
  <p188:author id="{4D88D0CB-8D54-BB45-5843-016D4B6018F2}" name="Christoph Benner" initials="CB" userId="S::Christoph.Benner@NSPM.COM::84c046a5-be5c-4921-8ca7-73685d4e572f" providerId="AD"/>
  <p188:author id="{CC1EE7F2-E866-224D-7FB8-B1A5D4A6C922}" name="Elizabeth Oliver" initials="EO" userId="S::elizabeth.oliver@NSPM.COM::32c21e0e-d95f-49fc-9cee-aa6fb7ff08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35C"/>
    <a:srgbClr val="102550"/>
    <a:srgbClr val="97BAFF"/>
    <a:srgbClr val="FF9900"/>
    <a:srgbClr val="061C49"/>
    <a:srgbClr val="002060"/>
    <a:srgbClr val="9CB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7E794-CFC8-4D10-B206-0E76E5B7576D}" v="120" dt="2026-03-15T22:10:20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69" y="291"/>
      </p:cViewPr>
      <p:guideLst>
        <p:guide orient="horz" pos="2183"/>
        <p:guide pos="3840"/>
        <p:guide orient="horz" pos="30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 Tilea" userId="dac072056ac99c7d" providerId="LiveId" clId="{C819AEE7-C425-4571-9458-231D0945FBBD}"/>
    <pc:docChg chg="undo custSel addSld delSld modSld modMainMaster">
      <pc:chgData name="Ioan Tilea" userId="dac072056ac99c7d" providerId="LiveId" clId="{C819AEE7-C425-4571-9458-231D0945FBBD}" dt="2026-03-15T22:10:20.768" v="1461"/>
      <pc:docMkLst>
        <pc:docMk/>
      </pc:docMkLst>
      <pc:sldChg chg="addSp modSp mod modTransition">
        <pc:chgData name="Ioan Tilea" userId="dac072056ac99c7d" providerId="LiveId" clId="{C819AEE7-C425-4571-9458-231D0945FBBD}" dt="2026-03-15T22:10:20.768" v="1461"/>
        <pc:sldMkLst>
          <pc:docMk/>
          <pc:sldMk cId="3879133972" sldId="258"/>
        </pc:sldMkLst>
        <pc:spChg chg="add mod">
          <ac:chgData name="Ioan Tilea" userId="dac072056ac99c7d" providerId="LiveId" clId="{C819AEE7-C425-4571-9458-231D0945FBBD}" dt="2026-03-15T21:55:54.344" v="1266" actId="553"/>
          <ac:spMkLst>
            <pc:docMk/>
            <pc:sldMk cId="3879133972" sldId="258"/>
            <ac:spMk id="3" creationId="{1532FE31-8DFF-8F3E-D1D7-C046EEF020DA}"/>
          </ac:spMkLst>
        </pc:spChg>
        <pc:spChg chg="mod">
          <ac:chgData name="Ioan Tilea" userId="dac072056ac99c7d" providerId="LiveId" clId="{C819AEE7-C425-4571-9458-231D0945FBBD}" dt="2026-03-15T22:02:24.393" v="1357" actId="1076"/>
          <ac:spMkLst>
            <pc:docMk/>
            <pc:sldMk cId="3879133972" sldId="258"/>
            <ac:spMk id="4" creationId="{E2937A22-24AB-7E06-CE38-80434E883D5E}"/>
          </ac:spMkLst>
        </pc:spChg>
      </pc:sldChg>
      <pc:sldChg chg="modSp mod modTransition">
        <pc:chgData name="Ioan Tilea" userId="dac072056ac99c7d" providerId="LiveId" clId="{C819AEE7-C425-4571-9458-231D0945FBBD}" dt="2026-03-15T22:10:20.768" v="1461"/>
        <pc:sldMkLst>
          <pc:docMk/>
          <pc:sldMk cId="2718190542" sldId="260"/>
        </pc:sldMkLst>
        <pc:graphicFrameChg chg="mod modGraphic">
          <ac:chgData name="Ioan Tilea" userId="dac072056ac99c7d" providerId="LiveId" clId="{C819AEE7-C425-4571-9458-231D0945FBBD}" dt="2026-03-15T21:59:11.827" v="1300" actId="20577"/>
          <ac:graphicFrameMkLst>
            <pc:docMk/>
            <pc:sldMk cId="2718190542" sldId="260"/>
            <ac:graphicFrameMk id="5" creationId="{273B7627-DEE4-9B2F-508B-08F2CFCF3AD7}"/>
          </ac:graphicFrameMkLst>
        </pc:graphicFrameChg>
      </pc:sldChg>
      <pc:sldChg chg="modSp mod modTransition">
        <pc:chgData name="Ioan Tilea" userId="dac072056ac99c7d" providerId="LiveId" clId="{C819AEE7-C425-4571-9458-231D0945FBBD}" dt="2026-03-15T22:10:20.768" v="1461"/>
        <pc:sldMkLst>
          <pc:docMk/>
          <pc:sldMk cId="1415613660" sldId="261"/>
        </pc:sldMkLst>
        <pc:spChg chg="mod">
          <ac:chgData name="Ioan Tilea" userId="dac072056ac99c7d" providerId="LiveId" clId="{C819AEE7-C425-4571-9458-231D0945FBBD}" dt="2026-03-15T21:59:23.613" v="1301" actId="1076"/>
          <ac:spMkLst>
            <pc:docMk/>
            <pc:sldMk cId="1415613660" sldId="261"/>
            <ac:spMk id="4" creationId="{209CFF77-6B84-D0B6-874F-07E58769C54E}"/>
          </ac:spMkLst>
        </pc:spChg>
        <pc:spChg chg="mod">
          <ac:chgData name="Ioan Tilea" userId="dac072056ac99c7d" providerId="LiveId" clId="{C819AEE7-C425-4571-9458-231D0945FBBD}" dt="2026-03-15T21:29:51.816" v="961" actId="12"/>
          <ac:spMkLst>
            <pc:docMk/>
            <pc:sldMk cId="1415613660" sldId="261"/>
            <ac:spMk id="8" creationId="{602F8002-654C-A810-4B5C-848B5A83C1DF}"/>
          </ac:spMkLst>
        </pc:spChg>
        <pc:graphicFrameChg chg="mod modGraphic">
          <ac:chgData name="Ioan Tilea" userId="dac072056ac99c7d" providerId="LiveId" clId="{C819AEE7-C425-4571-9458-231D0945FBBD}" dt="2026-03-15T22:00:32.983" v="1327" actId="20577"/>
          <ac:graphicFrameMkLst>
            <pc:docMk/>
            <pc:sldMk cId="1415613660" sldId="261"/>
            <ac:graphicFrameMk id="5" creationId="{33D0B3B6-84BE-D61C-9E66-1C9D28A93BF9}"/>
          </ac:graphicFrameMkLst>
        </pc:graphicFrameChg>
      </pc:sldChg>
      <pc:sldChg chg="modSp mod modTransition">
        <pc:chgData name="Ioan Tilea" userId="dac072056ac99c7d" providerId="LiveId" clId="{C819AEE7-C425-4571-9458-231D0945FBBD}" dt="2026-03-15T22:10:20.768" v="1461"/>
        <pc:sldMkLst>
          <pc:docMk/>
          <pc:sldMk cId="2982354140" sldId="262"/>
        </pc:sldMkLst>
        <pc:spChg chg="mod">
          <ac:chgData name="Ioan Tilea" userId="dac072056ac99c7d" providerId="LiveId" clId="{C819AEE7-C425-4571-9458-231D0945FBBD}" dt="2026-03-15T22:01:06.507" v="1331" actId="20577"/>
          <ac:spMkLst>
            <pc:docMk/>
            <pc:sldMk cId="2982354140" sldId="262"/>
            <ac:spMk id="2" creationId="{BA7A76E5-EFCD-8593-7B99-C781B445363F}"/>
          </ac:spMkLst>
        </pc:spChg>
        <pc:spChg chg="mod">
          <ac:chgData name="Ioan Tilea" userId="dac072056ac99c7d" providerId="LiveId" clId="{C819AEE7-C425-4571-9458-231D0945FBBD}" dt="2026-03-15T21:10:16.245" v="682" actId="20577"/>
          <ac:spMkLst>
            <pc:docMk/>
            <pc:sldMk cId="2982354140" sldId="262"/>
            <ac:spMk id="3" creationId="{B0850DA9-0623-7056-97D1-57C637144A51}"/>
          </ac:spMkLst>
        </pc:spChg>
        <pc:spChg chg="mod">
          <ac:chgData name="Ioan Tilea" userId="dac072056ac99c7d" providerId="LiveId" clId="{C819AEE7-C425-4571-9458-231D0945FBBD}" dt="2026-03-15T21:29:18.965" v="950" actId="20577"/>
          <ac:spMkLst>
            <pc:docMk/>
            <pc:sldMk cId="2982354140" sldId="262"/>
            <ac:spMk id="4" creationId="{2011D4D8-3542-E48C-9B23-E5C0DCD73A0D}"/>
          </ac:spMkLst>
        </pc:spChg>
        <pc:graphicFrameChg chg="modGraphic">
          <ac:chgData name="Ioan Tilea" userId="dac072056ac99c7d" providerId="LiveId" clId="{C819AEE7-C425-4571-9458-231D0945FBBD}" dt="2026-03-15T22:00:56.161" v="1329" actId="14734"/>
          <ac:graphicFrameMkLst>
            <pc:docMk/>
            <pc:sldMk cId="2982354140" sldId="262"/>
            <ac:graphicFrameMk id="6" creationId="{802A52E0-21FC-B5E9-8DD4-712601A4B61F}"/>
          </ac:graphicFrameMkLst>
        </pc:graphicFrameChg>
      </pc:sldChg>
      <pc:sldChg chg="modSp mod modTransition">
        <pc:chgData name="Ioan Tilea" userId="dac072056ac99c7d" providerId="LiveId" clId="{C819AEE7-C425-4571-9458-231D0945FBBD}" dt="2026-03-15T22:10:20.768" v="1461"/>
        <pc:sldMkLst>
          <pc:docMk/>
          <pc:sldMk cId="2027364776" sldId="265"/>
        </pc:sldMkLst>
        <pc:spChg chg="mod">
          <ac:chgData name="Ioan Tilea" userId="dac072056ac99c7d" providerId="LiveId" clId="{C819AEE7-C425-4571-9458-231D0945FBBD}" dt="2026-03-15T21:26:51.138" v="925"/>
          <ac:spMkLst>
            <pc:docMk/>
            <pc:sldMk cId="2027364776" sldId="265"/>
            <ac:spMk id="3" creationId="{8B60EAA6-E668-ACD9-C881-6EA1F70112F2}"/>
          </ac:spMkLst>
        </pc:spChg>
        <pc:graphicFrameChg chg="modGraphic">
          <ac:chgData name="Ioan Tilea" userId="dac072056ac99c7d" providerId="LiveId" clId="{C819AEE7-C425-4571-9458-231D0945FBBD}" dt="2026-03-15T21:58:22.705" v="1281" actId="113"/>
          <ac:graphicFrameMkLst>
            <pc:docMk/>
            <pc:sldMk cId="2027364776" sldId="265"/>
            <ac:graphicFrameMk id="6" creationId="{D412E431-B2D2-6F04-B478-2E285F828C3D}"/>
          </ac:graphicFrameMkLst>
        </pc:graphicFrameChg>
      </pc:sldChg>
      <pc:sldChg chg="modSp mod modTransition">
        <pc:chgData name="Ioan Tilea" userId="dac072056ac99c7d" providerId="LiveId" clId="{C819AEE7-C425-4571-9458-231D0945FBBD}" dt="2026-03-15T22:10:20.768" v="1461"/>
        <pc:sldMkLst>
          <pc:docMk/>
          <pc:sldMk cId="3715837540" sldId="266"/>
        </pc:sldMkLst>
        <pc:spChg chg="mod">
          <ac:chgData name="Ioan Tilea" userId="dac072056ac99c7d" providerId="LiveId" clId="{C819AEE7-C425-4571-9458-231D0945FBBD}" dt="2026-03-15T21:26:33.691" v="924" actId="14100"/>
          <ac:spMkLst>
            <pc:docMk/>
            <pc:sldMk cId="3715837540" sldId="266"/>
            <ac:spMk id="12" creationId="{434E2BE8-3CC2-0576-94F5-136A0C3E58F1}"/>
          </ac:spMkLst>
        </pc:spChg>
        <pc:cxnChg chg="mod">
          <ac:chgData name="Ioan Tilea" userId="dac072056ac99c7d" providerId="LiveId" clId="{C819AEE7-C425-4571-9458-231D0945FBBD}" dt="2026-03-15T21:26:33.691" v="924" actId="14100"/>
          <ac:cxnSpMkLst>
            <pc:docMk/>
            <pc:sldMk cId="3715837540" sldId="266"/>
            <ac:cxnSpMk id="25" creationId="{7CF28DD6-CB6D-9A6C-F947-71DA8972B287}"/>
          </ac:cxnSpMkLst>
        </pc:cxnChg>
      </pc:sldChg>
      <pc:sldChg chg="addSp modSp mod modTransition">
        <pc:chgData name="Ioan Tilea" userId="dac072056ac99c7d" providerId="LiveId" clId="{C819AEE7-C425-4571-9458-231D0945FBBD}" dt="2026-03-15T22:10:20.768" v="1461"/>
        <pc:sldMkLst>
          <pc:docMk/>
          <pc:sldMk cId="1766375500" sldId="269"/>
        </pc:sldMkLst>
        <pc:spChg chg="mod">
          <ac:chgData name="Ioan Tilea" userId="dac072056ac99c7d" providerId="LiveId" clId="{C819AEE7-C425-4571-9458-231D0945FBBD}" dt="2026-03-15T21:27:12.678" v="926"/>
          <ac:spMkLst>
            <pc:docMk/>
            <pc:sldMk cId="1766375500" sldId="269"/>
            <ac:spMk id="3" creationId="{E588E4EE-28F2-ACC8-79FA-A70B7530E8EE}"/>
          </ac:spMkLst>
        </pc:spChg>
        <pc:spChg chg="add mod">
          <ac:chgData name="Ioan Tilea" userId="dac072056ac99c7d" providerId="LiveId" clId="{C819AEE7-C425-4571-9458-231D0945FBBD}" dt="2026-03-15T21:27:50.531" v="936" actId="1036"/>
          <ac:spMkLst>
            <pc:docMk/>
            <pc:sldMk cId="1766375500" sldId="269"/>
            <ac:spMk id="5" creationId="{78748E50-5194-BB5A-1B1D-A1AD060FE0A3}"/>
          </ac:spMkLst>
        </pc:spChg>
        <pc:graphicFrameChg chg="modGraphic">
          <ac:chgData name="Ioan Tilea" userId="dac072056ac99c7d" providerId="LiveId" clId="{C819AEE7-C425-4571-9458-231D0945FBBD}" dt="2026-03-15T21:58:44.770" v="1285" actId="113"/>
          <ac:graphicFrameMkLst>
            <pc:docMk/>
            <pc:sldMk cId="1766375500" sldId="269"/>
            <ac:graphicFrameMk id="4" creationId="{A3726299-C077-6113-1A49-4B03D6D8BED2}"/>
          </ac:graphicFrameMkLst>
        </pc:graphicFrameChg>
      </pc:sldChg>
      <pc:sldChg chg="addSp delSp modSp mod modTransition">
        <pc:chgData name="Ioan Tilea" userId="dac072056ac99c7d" providerId="LiveId" clId="{C819AEE7-C425-4571-9458-231D0945FBBD}" dt="2026-03-15T22:10:20.768" v="1461"/>
        <pc:sldMkLst>
          <pc:docMk/>
          <pc:sldMk cId="4036007989" sldId="270"/>
        </pc:sldMkLst>
        <pc:spChg chg="add mod">
          <ac:chgData name="Ioan Tilea" userId="dac072056ac99c7d" providerId="LiveId" clId="{C819AEE7-C425-4571-9458-231D0945FBBD}" dt="2026-03-15T21:57:24.718" v="1273" actId="14100"/>
          <ac:spMkLst>
            <pc:docMk/>
            <pc:sldMk cId="4036007989" sldId="270"/>
            <ac:spMk id="8" creationId="{A0F5D722-2B86-AFB7-D56D-8C0A3DCEA2C8}"/>
          </ac:spMkLst>
        </pc:spChg>
        <pc:spChg chg="mod">
          <ac:chgData name="Ioan Tilea" userId="dac072056ac99c7d" providerId="LiveId" clId="{C819AEE7-C425-4571-9458-231D0945FBBD}" dt="2026-03-15T21:20:23.588" v="847" actId="164"/>
          <ac:spMkLst>
            <pc:docMk/>
            <pc:sldMk cId="4036007989" sldId="270"/>
            <ac:spMk id="13" creationId="{C87E143E-E09D-1A17-299C-22185BCF73EA}"/>
          </ac:spMkLst>
        </pc:spChg>
        <pc:spChg chg="mod">
          <ac:chgData name="Ioan Tilea" userId="dac072056ac99c7d" providerId="LiveId" clId="{C819AEE7-C425-4571-9458-231D0945FBBD}" dt="2026-03-15T21:20:23.588" v="847" actId="164"/>
          <ac:spMkLst>
            <pc:docMk/>
            <pc:sldMk cId="4036007989" sldId="270"/>
            <ac:spMk id="14" creationId="{4A1121E7-EF6B-3E54-0801-5D51B2B90EB4}"/>
          </ac:spMkLst>
        </pc:spChg>
        <pc:spChg chg="mod">
          <ac:chgData name="Ioan Tilea" userId="dac072056ac99c7d" providerId="LiveId" clId="{C819AEE7-C425-4571-9458-231D0945FBBD}" dt="2026-03-15T21:20:23.588" v="847" actId="164"/>
          <ac:spMkLst>
            <pc:docMk/>
            <pc:sldMk cId="4036007989" sldId="270"/>
            <ac:spMk id="15" creationId="{1C3ABA52-357B-DD3F-B61A-996FD85D0963}"/>
          </ac:spMkLst>
        </pc:spChg>
        <pc:spChg chg="mod">
          <ac:chgData name="Ioan Tilea" userId="dac072056ac99c7d" providerId="LiveId" clId="{C819AEE7-C425-4571-9458-231D0945FBBD}" dt="2026-03-15T21:20:23.588" v="847" actId="164"/>
          <ac:spMkLst>
            <pc:docMk/>
            <pc:sldMk cId="4036007989" sldId="270"/>
            <ac:spMk id="16" creationId="{F89F3474-2054-5128-8F2F-103FE10C1B92}"/>
          </ac:spMkLst>
        </pc:spChg>
        <pc:spChg chg="mod">
          <ac:chgData name="Ioan Tilea" userId="dac072056ac99c7d" providerId="LiveId" clId="{C819AEE7-C425-4571-9458-231D0945FBBD}" dt="2026-03-15T21:20:23.588" v="847" actId="164"/>
          <ac:spMkLst>
            <pc:docMk/>
            <pc:sldMk cId="4036007989" sldId="270"/>
            <ac:spMk id="17" creationId="{89AB060D-7DE6-FEC0-8A2E-B6780087AC2C}"/>
          </ac:spMkLst>
        </pc:spChg>
        <pc:spChg chg="mod">
          <ac:chgData name="Ioan Tilea" userId="dac072056ac99c7d" providerId="LiveId" clId="{C819AEE7-C425-4571-9458-231D0945FBBD}" dt="2026-03-15T21:20:23.588" v="847" actId="164"/>
          <ac:spMkLst>
            <pc:docMk/>
            <pc:sldMk cId="4036007989" sldId="270"/>
            <ac:spMk id="18" creationId="{8316CEAB-43FC-E9A8-1327-503C4AAE121E}"/>
          </ac:spMkLst>
        </pc:spChg>
        <pc:spChg chg="mod">
          <ac:chgData name="Ioan Tilea" userId="dac072056ac99c7d" providerId="LiveId" clId="{C819AEE7-C425-4571-9458-231D0945FBBD}" dt="2026-03-15T21:20:23.588" v="847" actId="164"/>
          <ac:spMkLst>
            <pc:docMk/>
            <pc:sldMk cId="4036007989" sldId="270"/>
            <ac:spMk id="19" creationId="{AAE2263F-CEEF-7749-AAA6-86FAC77183FD}"/>
          </ac:spMkLst>
        </pc:spChg>
        <pc:spChg chg="mod">
          <ac:chgData name="Ioan Tilea" userId="dac072056ac99c7d" providerId="LiveId" clId="{C819AEE7-C425-4571-9458-231D0945FBBD}" dt="2026-03-15T21:20:23.588" v="847" actId="164"/>
          <ac:spMkLst>
            <pc:docMk/>
            <pc:sldMk cId="4036007989" sldId="270"/>
            <ac:spMk id="20" creationId="{F98E44E4-75EE-ED44-1710-BEE9BB1782BE}"/>
          </ac:spMkLst>
        </pc:spChg>
        <pc:spChg chg="mod">
          <ac:chgData name="Ioan Tilea" userId="dac072056ac99c7d" providerId="LiveId" clId="{C819AEE7-C425-4571-9458-231D0945FBBD}" dt="2026-03-15T21:20:23.588" v="847" actId="164"/>
          <ac:spMkLst>
            <pc:docMk/>
            <pc:sldMk cId="4036007989" sldId="270"/>
            <ac:spMk id="21" creationId="{D5B68FC5-28F4-7EE7-F1C7-682B12F0BF39}"/>
          </ac:spMkLst>
        </pc:spChg>
        <pc:spChg chg="mod">
          <ac:chgData name="Ioan Tilea" userId="dac072056ac99c7d" providerId="LiveId" clId="{C819AEE7-C425-4571-9458-231D0945FBBD}" dt="2026-03-15T21:20:23.588" v="847" actId="164"/>
          <ac:spMkLst>
            <pc:docMk/>
            <pc:sldMk cId="4036007989" sldId="270"/>
            <ac:spMk id="22" creationId="{26CDB19F-97A8-06E1-D663-9878B8950A55}"/>
          </ac:spMkLst>
        </pc:spChg>
        <pc:spChg chg="del mod">
          <ac:chgData name="Ioan Tilea" userId="dac072056ac99c7d" providerId="LiveId" clId="{C819AEE7-C425-4571-9458-231D0945FBBD}" dt="2026-03-15T21:21:09.611" v="853" actId="478"/>
          <ac:spMkLst>
            <pc:docMk/>
            <pc:sldMk cId="4036007989" sldId="270"/>
            <ac:spMk id="24" creationId="{1D0B3B2F-3E02-ECE2-0FCA-C8134312ABFF}"/>
          </ac:spMkLst>
        </pc:spChg>
        <pc:grpChg chg="mod">
          <ac:chgData name="Ioan Tilea" userId="dac072056ac99c7d" providerId="LiveId" clId="{C819AEE7-C425-4571-9458-231D0945FBBD}" dt="2026-03-15T21:20:46.130" v="850" actId="164"/>
          <ac:grpSpMkLst>
            <pc:docMk/>
            <pc:sldMk cId="4036007989" sldId="270"/>
            <ac:grpSpMk id="2" creationId="{318CEF83-1449-EAED-FBAE-A8E5FC1FBB86}"/>
          </ac:grpSpMkLst>
        </pc:grpChg>
        <pc:grpChg chg="add mod">
          <ac:chgData name="Ioan Tilea" userId="dac072056ac99c7d" providerId="LiveId" clId="{C819AEE7-C425-4571-9458-231D0945FBBD}" dt="2026-03-15T21:20:55.070" v="851" actId="167"/>
          <ac:grpSpMkLst>
            <pc:docMk/>
            <pc:sldMk cId="4036007989" sldId="270"/>
            <ac:grpSpMk id="4" creationId="{1D8EC791-CF4F-FD0D-55DB-6E07A49D9E46}"/>
          </ac:grpSpMkLst>
        </pc:grpChg>
        <pc:picChg chg="mod">
          <ac:chgData name="Ioan Tilea" userId="dac072056ac99c7d" providerId="LiveId" clId="{C819AEE7-C425-4571-9458-231D0945FBBD}" dt="2026-03-15T21:20:46.130" v="850" actId="164"/>
          <ac:picMkLst>
            <pc:docMk/>
            <pc:sldMk cId="4036007989" sldId="270"/>
            <ac:picMk id="1026" creationId="{39A1AB6D-7D06-30D5-7CF0-3580390C58E9}"/>
          </ac:picMkLst>
        </pc:picChg>
      </pc:sldChg>
      <pc:sldChg chg="delSp modSp mod modTransition">
        <pc:chgData name="Ioan Tilea" userId="dac072056ac99c7d" providerId="LiveId" clId="{C819AEE7-C425-4571-9458-231D0945FBBD}" dt="2026-03-15T22:10:20.768" v="1461"/>
        <pc:sldMkLst>
          <pc:docMk/>
          <pc:sldMk cId="3648426112" sldId="271"/>
        </pc:sldMkLst>
        <pc:spChg chg="mod">
          <ac:chgData name="Ioan Tilea" userId="dac072056ac99c7d" providerId="LiveId" clId="{C819AEE7-C425-4571-9458-231D0945FBBD}" dt="2026-03-15T21:23:39.582" v="899" actId="20577"/>
          <ac:spMkLst>
            <pc:docMk/>
            <pc:sldMk cId="3648426112" sldId="271"/>
            <ac:spMk id="3" creationId="{776290E9-E6ED-1624-552E-F18B813399EE}"/>
          </ac:spMkLst>
        </pc:spChg>
        <pc:spChg chg="del">
          <ac:chgData name="Ioan Tilea" userId="dac072056ac99c7d" providerId="LiveId" clId="{C819AEE7-C425-4571-9458-231D0945FBBD}" dt="2026-03-15T21:04:24.936" v="619" actId="478"/>
          <ac:spMkLst>
            <pc:docMk/>
            <pc:sldMk cId="3648426112" sldId="271"/>
            <ac:spMk id="4" creationId="{D4BD2DAC-9E04-01C1-2620-C06791DDF3D6}"/>
          </ac:spMkLst>
        </pc:spChg>
        <pc:spChg chg="mod">
          <ac:chgData name="Ioan Tilea" userId="dac072056ac99c7d" providerId="LiveId" clId="{C819AEE7-C425-4571-9458-231D0945FBBD}" dt="2026-03-15T21:24:56.500" v="909" actId="20577"/>
          <ac:spMkLst>
            <pc:docMk/>
            <pc:sldMk cId="3648426112" sldId="271"/>
            <ac:spMk id="6" creationId="{A4134081-45BE-F049-2746-56E6EFF5839D}"/>
          </ac:spMkLst>
        </pc:spChg>
      </pc:sldChg>
      <pc:sldChg chg="delSp modSp mod modTransition">
        <pc:chgData name="Ioan Tilea" userId="dac072056ac99c7d" providerId="LiveId" clId="{C819AEE7-C425-4571-9458-231D0945FBBD}" dt="2026-03-15T22:10:20.768" v="1461"/>
        <pc:sldMkLst>
          <pc:docMk/>
          <pc:sldMk cId="557649065" sldId="272"/>
        </pc:sldMkLst>
        <pc:spChg chg="mod">
          <ac:chgData name="Ioan Tilea" userId="dac072056ac99c7d" providerId="LiveId" clId="{C819AEE7-C425-4571-9458-231D0945FBBD}" dt="2026-03-15T22:10:05.549" v="1460" actId="113"/>
          <ac:spMkLst>
            <pc:docMk/>
            <pc:sldMk cId="557649065" sldId="272"/>
            <ac:spMk id="2" creationId="{C197E736-7BE7-24AE-BC16-205D61019D0C}"/>
          </ac:spMkLst>
        </pc:spChg>
        <pc:spChg chg="del">
          <ac:chgData name="Ioan Tilea" userId="dac072056ac99c7d" providerId="LiveId" clId="{C819AEE7-C425-4571-9458-231D0945FBBD}" dt="2026-03-15T21:04:30.191" v="620" actId="478"/>
          <ac:spMkLst>
            <pc:docMk/>
            <pc:sldMk cId="557649065" sldId="272"/>
            <ac:spMk id="4" creationId="{7B2AEE2D-9376-F33E-AFEE-70E32498C687}"/>
          </ac:spMkLst>
        </pc:spChg>
      </pc:sldChg>
      <pc:sldChg chg="delSp mod modTransition">
        <pc:chgData name="Ioan Tilea" userId="dac072056ac99c7d" providerId="LiveId" clId="{C819AEE7-C425-4571-9458-231D0945FBBD}" dt="2026-03-15T22:10:20.768" v="1461"/>
        <pc:sldMkLst>
          <pc:docMk/>
          <pc:sldMk cId="931865084" sldId="273"/>
        </pc:sldMkLst>
        <pc:spChg chg="del">
          <ac:chgData name="Ioan Tilea" userId="dac072056ac99c7d" providerId="LiveId" clId="{C819AEE7-C425-4571-9458-231D0945FBBD}" dt="2026-03-15T21:04:35.165" v="621" actId="478"/>
          <ac:spMkLst>
            <pc:docMk/>
            <pc:sldMk cId="931865084" sldId="273"/>
            <ac:spMk id="4" creationId="{CB7EE461-0E54-1D73-985B-160FBAE0F7CF}"/>
          </ac:spMkLst>
        </pc:spChg>
      </pc:sldChg>
      <pc:sldChg chg="delSp modSp mod modTransition">
        <pc:chgData name="Ioan Tilea" userId="dac072056ac99c7d" providerId="LiveId" clId="{C819AEE7-C425-4571-9458-231D0945FBBD}" dt="2026-03-15T22:10:20.768" v="1461"/>
        <pc:sldMkLst>
          <pc:docMk/>
          <pc:sldMk cId="487296168" sldId="274"/>
        </pc:sldMkLst>
        <pc:spChg chg="mod">
          <ac:chgData name="Ioan Tilea" userId="dac072056ac99c7d" providerId="LiveId" clId="{C819AEE7-C425-4571-9458-231D0945FBBD}" dt="2026-03-15T21:25:56.993" v="913" actId="113"/>
          <ac:spMkLst>
            <pc:docMk/>
            <pc:sldMk cId="487296168" sldId="274"/>
            <ac:spMk id="2" creationId="{FBDB2DFE-40C5-0C4B-772F-5D69A3486420}"/>
          </ac:spMkLst>
        </pc:spChg>
        <pc:spChg chg="del">
          <ac:chgData name="Ioan Tilea" userId="dac072056ac99c7d" providerId="LiveId" clId="{C819AEE7-C425-4571-9458-231D0945FBBD}" dt="2026-03-15T21:04:39.509" v="622" actId="478"/>
          <ac:spMkLst>
            <pc:docMk/>
            <pc:sldMk cId="487296168" sldId="274"/>
            <ac:spMk id="4" creationId="{ECB2683B-D2A5-3E9D-9BD4-383F8D259423}"/>
          </ac:spMkLst>
        </pc:spChg>
      </pc:sldChg>
      <pc:sldChg chg="delSp modSp del mod">
        <pc:chgData name="Ioan Tilea" userId="dac072056ac99c7d" providerId="LiveId" clId="{C819AEE7-C425-4571-9458-231D0945FBBD}" dt="2026-03-15T21:07:48.921" v="652" actId="47"/>
        <pc:sldMkLst>
          <pc:docMk/>
          <pc:sldMk cId="3512152835" sldId="275"/>
        </pc:sldMkLst>
        <pc:spChg chg="del">
          <ac:chgData name="Ioan Tilea" userId="dac072056ac99c7d" providerId="LiveId" clId="{C819AEE7-C425-4571-9458-231D0945FBBD}" dt="2026-03-15T21:04:44.188" v="623" actId="478"/>
          <ac:spMkLst>
            <pc:docMk/>
            <pc:sldMk cId="3512152835" sldId="275"/>
            <ac:spMk id="4" creationId="{287EA072-34DC-331D-3410-4F2EF5DAE585}"/>
          </ac:spMkLst>
        </pc:spChg>
        <pc:spChg chg="mod">
          <ac:chgData name="Ioan Tilea" userId="dac072056ac99c7d" providerId="LiveId" clId="{C819AEE7-C425-4571-9458-231D0945FBBD}" dt="2026-03-15T21:05:11.914" v="625" actId="108"/>
          <ac:spMkLst>
            <pc:docMk/>
            <pc:sldMk cId="3512152835" sldId="275"/>
            <ac:spMk id="5" creationId="{7F4C2E7B-1AF6-7982-8FAD-B760BC4B5895}"/>
          </ac:spMkLst>
        </pc:spChg>
      </pc:sldChg>
      <pc:sldChg chg="modTransition">
        <pc:chgData name="Ioan Tilea" userId="dac072056ac99c7d" providerId="LiveId" clId="{C819AEE7-C425-4571-9458-231D0945FBBD}" dt="2026-03-15T22:10:20.768" v="1461"/>
        <pc:sldMkLst>
          <pc:docMk/>
          <pc:sldMk cId="222016417" sldId="276"/>
        </pc:sldMkLst>
      </pc:sldChg>
      <pc:sldChg chg="delSp modSp new mod modTransition">
        <pc:chgData name="Ioan Tilea" userId="dac072056ac99c7d" providerId="LiveId" clId="{C819AEE7-C425-4571-9458-231D0945FBBD}" dt="2026-03-15T22:10:20.768" v="1461"/>
        <pc:sldMkLst>
          <pc:docMk/>
          <pc:sldMk cId="3634529058" sldId="277"/>
        </pc:sldMkLst>
        <pc:spChg chg="mod">
          <ac:chgData name="Ioan Tilea" userId="dac072056ac99c7d" providerId="LiveId" clId="{C819AEE7-C425-4571-9458-231D0945FBBD}" dt="2026-03-15T22:01:34.317" v="1332" actId="948"/>
          <ac:spMkLst>
            <pc:docMk/>
            <pc:sldMk cId="3634529058" sldId="277"/>
            <ac:spMk id="2" creationId="{BB6B9F7F-6A2F-0904-93FC-DABBB2372852}"/>
          </ac:spMkLst>
        </pc:spChg>
        <pc:spChg chg="mod">
          <ac:chgData name="Ioan Tilea" userId="dac072056ac99c7d" providerId="LiveId" clId="{C819AEE7-C425-4571-9458-231D0945FBBD}" dt="2026-03-15T21:30:49.389" v="968" actId="27636"/>
          <ac:spMkLst>
            <pc:docMk/>
            <pc:sldMk cId="3634529058" sldId="277"/>
            <ac:spMk id="3" creationId="{BC568053-514F-99B7-7485-64AD1BDE4E4E}"/>
          </ac:spMkLst>
        </pc:spChg>
        <pc:spChg chg="del">
          <ac:chgData name="Ioan Tilea" userId="dac072056ac99c7d" providerId="LiveId" clId="{C819AEE7-C425-4571-9458-231D0945FBBD}" dt="2026-03-15T21:10:52.055" v="683" actId="478"/>
          <ac:spMkLst>
            <pc:docMk/>
            <pc:sldMk cId="3634529058" sldId="277"/>
            <ac:spMk id="4" creationId="{6D041D5A-ECE5-6D59-AAC5-1291FEB74018}"/>
          </ac:spMkLst>
        </pc:spChg>
      </pc:sldChg>
      <pc:sldChg chg="delSp modSp new mod modTransition">
        <pc:chgData name="Ioan Tilea" userId="dac072056ac99c7d" providerId="LiveId" clId="{C819AEE7-C425-4571-9458-231D0945FBBD}" dt="2026-03-15T22:10:20.768" v="1461"/>
        <pc:sldMkLst>
          <pc:docMk/>
          <pc:sldMk cId="3252489325" sldId="278"/>
        </pc:sldMkLst>
        <pc:spChg chg="mod">
          <ac:chgData name="Ioan Tilea" userId="dac072056ac99c7d" providerId="LiveId" clId="{C819AEE7-C425-4571-9458-231D0945FBBD}" dt="2026-03-15T21:00:33.661" v="547" actId="14100"/>
          <ac:spMkLst>
            <pc:docMk/>
            <pc:sldMk cId="3252489325" sldId="278"/>
            <ac:spMk id="2" creationId="{7474CE91-6455-5749-0C94-500B849E4FD5}"/>
          </ac:spMkLst>
        </pc:spChg>
        <pc:spChg chg="mod">
          <ac:chgData name="Ioan Tilea" userId="dac072056ac99c7d" providerId="LiveId" clId="{C819AEE7-C425-4571-9458-231D0945FBBD}" dt="2026-03-15T20:55:43.937" v="235" actId="20577"/>
          <ac:spMkLst>
            <pc:docMk/>
            <pc:sldMk cId="3252489325" sldId="278"/>
            <ac:spMk id="3" creationId="{565096AE-25E3-BFCF-1071-B24E8E7D9DC0}"/>
          </ac:spMkLst>
        </pc:spChg>
        <pc:spChg chg="del">
          <ac:chgData name="Ioan Tilea" userId="dac072056ac99c7d" providerId="LiveId" clId="{C819AEE7-C425-4571-9458-231D0945FBBD}" dt="2026-03-15T20:59:40.185" v="477" actId="478"/>
          <ac:spMkLst>
            <pc:docMk/>
            <pc:sldMk cId="3252489325" sldId="278"/>
            <ac:spMk id="4" creationId="{2803C604-093C-F0BD-E88E-7F33B1CBE4CC}"/>
          </ac:spMkLst>
        </pc:spChg>
      </pc:sldChg>
      <pc:sldChg chg="addSp delSp modSp add del mod">
        <pc:chgData name="Ioan Tilea" userId="dac072056ac99c7d" providerId="LiveId" clId="{C819AEE7-C425-4571-9458-231D0945FBBD}" dt="2026-03-15T21:56:35.400" v="1268" actId="47"/>
        <pc:sldMkLst>
          <pc:docMk/>
          <pc:sldMk cId="3737221154" sldId="334"/>
        </pc:sldMkLst>
        <pc:spChg chg="del mod">
          <ac:chgData name="Ioan Tilea" userId="dac072056ac99c7d" providerId="LiveId" clId="{C819AEE7-C425-4571-9458-231D0945FBBD}" dt="2026-03-15T21:02:17.259" v="557" actId="478"/>
          <ac:spMkLst>
            <pc:docMk/>
            <pc:sldMk cId="3737221154" sldId="334"/>
            <ac:spMk id="2" creationId="{15B2B1BE-A7F9-5C4F-A47C-DE0D7A22D404}"/>
          </ac:spMkLst>
        </pc:spChg>
        <pc:spChg chg="add mod">
          <ac:chgData name="Ioan Tilea" userId="dac072056ac99c7d" providerId="LiveId" clId="{C819AEE7-C425-4571-9458-231D0945FBBD}" dt="2026-03-15T21:03:05.813" v="562" actId="113"/>
          <ac:spMkLst>
            <pc:docMk/>
            <pc:sldMk cId="3737221154" sldId="334"/>
            <ac:spMk id="3" creationId="{5B4EAF06-00A9-C3B1-B32A-9E9366A4CAD9}"/>
          </ac:spMkLst>
        </pc:spChg>
      </pc:sldChg>
      <pc:sldChg chg="modSp add mod modTransition">
        <pc:chgData name="Ioan Tilea" userId="dac072056ac99c7d" providerId="LiveId" clId="{C819AEE7-C425-4571-9458-231D0945FBBD}" dt="2026-03-15T22:10:20.768" v="1461"/>
        <pc:sldMkLst>
          <pc:docMk/>
          <pc:sldMk cId="3907384455" sldId="335"/>
        </pc:sldMkLst>
        <pc:spChg chg="mod">
          <ac:chgData name="Ioan Tilea" userId="dac072056ac99c7d" providerId="LiveId" clId="{C819AEE7-C425-4571-9458-231D0945FBBD}" dt="2026-03-15T21:08:21.907" v="663" actId="20577"/>
          <ac:spMkLst>
            <pc:docMk/>
            <pc:sldMk cId="3907384455" sldId="335"/>
            <ac:spMk id="2" creationId="{7D723954-7166-C532-A7F5-21AADF70B459}"/>
          </ac:spMkLst>
        </pc:spChg>
      </pc:sldChg>
      <pc:sldChg chg="modSp new mod modTransition">
        <pc:chgData name="Ioan Tilea" userId="dac072056ac99c7d" providerId="LiveId" clId="{C819AEE7-C425-4571-9458-231D0945FBBD}" dt="2026-03-15T22:10:20.768" v="1461"/>
        <pc:sldMkLst>
          <pc:docMk/>
          <pc:sldMk cId="3346562490" sldId="336"/>
        </pc:sldMkLst>
        <pc:spChg chg="mod">
          <ac:chgData name="Ioan Tilea" userId="dac072056ac99c7d" providerId="LiveId" clId="{C819AEE7-C425-4571-9458-231D0945FBBD}" dt="2026-03-15T21:55:17.278" v="1256" actId="20577"/>
          <ac:spMkLst>
            <pc:docMk/>
            <pc:sldMk cId="3346562490" sldId="336"/>
            <ac:spMk id="2" creationId="{9BCCFB6F-7BEA-A844-21FF-307A36C8A0A0}"/>
          </ac:spMkLst>
        </pc:spChg>
        <pc:spChg chg="mod">
          <ac:chgData name="Ioan Tilea" userId="dac072056ac99c7d" providerId="LiveId" clId="{C819AEE7-C425-4571-9458-231D0945FBBD}" dt="2026-03-15T21:11:01.670" v="703" actId="20577"/>
          <ac:spMkLst>
            <pc:docMk/>
            <pc:sldMk cId="3346562490" sldId="336"/>
            <ac:spMk id="3" creationId="{94E5D825-44F7-0686-C41A-C0E9A865CE57}"/>
          </ac:spMkLst>
        </pc:spChg>
      </pc:sldChg>
      <pc:sldChg chg="addSp delSp modSp new mod modTransition">
        <pc:chgData name="Ioan Tilea" userId="dac072056ac99c7d" providerId="LiveId" clId="{C819AEE7-C425-4571-9458-231D0945FBBD}" dt="2026-03-15T22:10:20.768" v="1461"/>
        <pc:sldMkLst>
          <pc:docMk/>
          <pc:sldMk cId="1575667377" sldId="337"/>
        </pc:sldMkLst>
        <pc:spChg chg="mod">
          <ac:chgData name="Ioan Tilea" userId="dac072056ac99c7d" providerId="LiveId" clId="{C819AEE7-C425-4571-9458-231D0945FBBD}" dt="2026-03-15T22:04:07.263" v="1387" actId="1035"/>
          <ac:spMkLst>
            <pc:docMk/>
            <pc:sldMk cId="1575667377" sldId="337"/>
            <ac:spMk id="2" creationId="{547918F7-9CD3-862A-57F7-704C9C0AE95D}"/>
          </ac:spMkLst>
        </pc:spChg>
        <pc:spChg chg="del">
          <ac:chgData name="Ioan Tilea" userId="dac072056ac99c7d" providerId="LiveId" clId="{C819AEE7-C425-4571-9458-231D0945FBBD}" dt="2026-03-15T21:31:59.330" v="983" actId="478"/>
          <ac:spMkLst>
            <pc:docMk/>
            <pc:sldMk cId="1575667377" sldId="337"/>
            <ac:spMk id="3" creationId="{C1BB1111-2FE9-26C4-1518-D98F95D8694C}"/>
          </ac:spMkLst>
        </pc:spChg>
        <pc:picChg chg="add mod">
          <ac:chgData name="Ioan Tilea" userId="dac072056ac99c7d" providerId="LiveId" clId="{C819AEE7-C425-4571-9458-231D0945FBBD}" dt="2026-03-15T22:04:26.568" v="1393" actId="12788"/>
          <ac:picMkLst>
            <pc:docMk/>
            <pc:sldMk cId="1575667377" sldId="337"/>
            <ac:picMk id="2050" creationId="{9F7B772D-6289-B2FE-F37D-7630D141E55E}"/>
          </ac:picMkLst>
        </pc:picChg>
      </pc:sldChg>
      <pc:sldChg chg="modSp new del mod">
        <pc:chgData name="Ioan Tilea" userId="dac072056ac99c7d" providerId="LiveId" clId="{C819AEE7-C425-4571-9458-231D0945FBBD}" dt="2026-03-15T21:18:22.579" v="841" actId="47"/>
        <pc:sldMkLst>
          <pc:docMk/>
          <pc:sldMk cId="1719504693" sldId="337"/>
        </pc:sldMkLst>
        <pc:spChg chg="mod">
          <ac:chgData name="Ioan Tilea" userId="dac072056ac99c7d" providerId="LiveId" clId="{C819AEE7-C425-4571-9458-231D0945FBBD}" dt="2026-03-15T21:15:38.692" v="706" actId="5793"/>
          <ac:spMkLst>
            <pc:docMk/>
            <pc:sldMk cId="1719504693" sldId="337"/>
            <ac:spMk id="2" creationId="{1681D289-664A-3767-114C-819D0D833328}"/>
          </ac:spMkLst>
        </pc:spChg>
      </pc:sldChg>
      <pc:sldChg chg="addSp delSp modSp new mod modTransition">
        <pc:chgData name="Ioan Tilea" userId="dac072056ac99c7d" providerId="LiveId" clId="{C819AEE7-C425-4571-9458-231D0945FBBD}" dt="2026-03-15T22:10:20.768" v="1461"/>
        <pc:sldMkLst>
          <pc:docMk/>
          <pc:sldMk cId="2029786738" sldId="338"/>
        </pc:sldMkLst>
        <pc:spChg chg="del">
          <ac:chgData name="Ioan Tilea" userId="dac072056ac99c7d" providerId="LiveId" clId="{C819AEE7-C425-4571-9458-231D0945FBBD}" dt="2026-03-15T21:33:38.777" v="991" actId="478"/>
          <ac:spMkLst>
            <pc:docMk/>
            <pc:sldMk cId="2029786738" sldId="338"/>
            <ac:spMk id="2" creationId="{5BEB2CBC-3D1F-11B5-68DE-E6CE9FE5AF7E}"/>
          </ac:spMkLst>
        </pc:spChg>
        <pc:spChg chg="mod">
          <ac:chgData name="Ioan Tilea" userId="dac072056ac99c7d" providerId="LiveId" clId="{C819AEE7-C425-4571-9458-231D0945FBBD}" dt="2026-03-15T21:42:12.987" v="1114" actId="1076"/>
          <ac:spMkLst>
            <pc:docMk/>
            <pc:sldMk cId="2029786738" sldId="338"/>
            <ac:spMk id="3" creationId="{2BA5691F-CDB3-E075-BEA3-73DDBA0F87E2}"/>
          </ac:spMkLst>
        </pc:spChg>
        <pc:spChg chg="add del">
          <ac:chgData name="Ioan Tilea" userId="dac072056ac99c7d" providerId="LiveId" clId="{C819AEE7-C425-4571-9458-231D0945FBBD}" dt="2026-03-15T21:45:22.923" v="1152" actId="22"/>
          <ac:spMkLst>
            <pc:docMk/>
            <pc:sldMk cId="2029786738" sldId="338"/>
            <ac:spMk id="14" creationId="{92CBA659-C5AE-7229-0FBB-599C7C6F80BA}"/>
          </ac:spMkLst>
        </pc:spChg>
        <pc:picChg chg="add del mod">
          <ac:chgData name="Ioan Tilea" userId="dac072056ac99c7d" providerId="LiveId" clId="{C819AEE7-C425-4571-9458-231D0945FBBD}" dt="2026-03-15T21:40:06.099" v="1052" actId="478"/>
          <ac:picMkLst>
            <pc:docMk/>
            <pc:sldMk cId="2029786738" sldId="338"/>
            <ac:picMk id="4" creationId="{93031602-2769-4F97-9FB2-548B0CA42D1E}"/>
          </ac:picMkLst>
        </pc:picChg>
        <pc:picChg chg="add mod">
          <ac:chgData name="Ioan Tilea" userId="dac072056ac99c7d" providerId="LiveId" clId="{C819AEE7-C425-4571-9458-231D0945FBBD}" dt="2026-03-15T21:45:58.134" v="1181" actId="554"/>
          <ac:picMkLst>
            <pc:docMk/>
            <pc:sldMk cId="2029786738" sldId="338"/>
            <ac:picMk id="5" creationId="{BE4AE67D-6A22-E8FF-E1B5-920B943FAE57}"/>
          </ac:picMkLst>
        </pc:picChg>
        <pc:picChg chg="add del mod">
          <ac:chgData name="Ioan Tilea" userId="dac072056ac99c7d" providerId="LiveId" clId="{C819AEE7-C425-4571-9458-231D0945FBBD}" dt="2026-03-15T21:44:17.121" v="1150" actId="478"/>
          <ac:picMkLst>
            <pc:docMk/>
            <pc:sldMk cId="2029786738" sldId="338"/>
            <ac:picMk id="6" creationId="{E2DFCB03-BB7B-6BD6-E7F9-ACC8C07D9756}"/>
          </ac:picMkLst>
        </pc:picChg>
        <pc:picChg chg="add del mod ord">
          <ac:chgData name="Ioan Tilea" userId="dac072056ac99c7d" providerId="LiveId" clId="{C819AEE7-C425-4571-9458-231D0945FBBD}" dt="2026-03-15T21:41:45.861" v="1106" actId="478"/>
          <ac:picMkLst>
            <pc:docMk/>
            <pc:sldMk cId="2029786738" sldId="338"/>
            <ac:picMk id="7" creationId="{3D43E81B-D01C-F46F-85D5-195694C09D22}"/>
          </ac:picMkLst>
        </pc:picChg>
        <pc:picChg chg="add mod">
          <ac:chgData name="Ioan Tilea" userId="dac072056ac99c7d" providerId="LiveId" clId="{C819AEE7-C425-4571-9458-231D0945FBBD}" dt="2026-03-15T21:45:58.134" v="1181" actId="554"/>
          <ac:picMkLst>
            <pc:docMk/>
            <pc:sldMk cId="2029786738" sldId="338"/>
            <ac:picMk id="8" creationId="{252DD1A6-D63D-22E5-0001-AAD477F21FAF}"/>
          </ac:picMkLst>
        </pc:picChg>
        <pc:picChg chg="add mod">
          <ac:chgData name="Ioan Tilea" userId="dac072056ac99c7d" providerId="LiveId" clId="{C819AEE7-C425-4571-9458-231D0945FBBD}" dt="2026-03-15T21:46:04.321" v="1182" actId="554"/>
          <ac:picMkLst>
            <pc:docMk/>
            <pc:sldMk cId="2029786738" sldId="338"/>
            <ac:picMk id="10" creationId="{70A75A58-4701-F889-6D53-7D3BF25612C7}"/>
          </ac:picMkLst>
        </pc:picChg>
        <pc:picChg chg="add mod">
          <ac:chgData name="Ioan Tilea" userId="dac072056ac99c7d" providerId="LiveId" clId="{C819AEE7-C425-4571-9458-231D0945FBBD}" dt="2026-03-15T21:46:04.321" v="1182" actId="554"/>
          <ac:picMkLst>
            <pc:docMk/>
            <pc:sldMk cId="2029786738" sldId="338"/>
            <ac:picMk id="12" creationId="{1EA2825A-B59E-DA7B-C6D6-1F0F7AF61ECE}"/>
          </ac:picMkLst>
        </pc:picChg>
        <pc:picChg chg="add mod ord">
          <ac:chgData name="Ioan Tilea" userId="dac072056ac99c7d" providerId="LiveId" clId="{C819AEE7-C425-4571-9458-231D0945FBBD}" dt="2026-03-15T21:45:58.134" v="1181" actId="554"/>
          <ac:picMkLst>
            <pc:docMk/>
            <pc:sldMk cId="2029786738" sldId="338"/>
            <ac:picMk id="16" creationId="{1B9336F3-CAEA-ECBE-7B66-D9F07F0B8E37}"/>
          </ac:picMkLst>
        </pc:picChg>
      </pc:sldChg>
      <pc:sldChg chg="addSp delSp modSp new mod modTransition">
        <pc:chgData name="Ioan Tilea" userId="dac072056ac99c7d" providerId="LiveId" clId="{C819AEE7-C425-4571-9458-231D0945FBBD}" dt="2026-03-15T22:10:20.768" v="1461"/>
        <pc:sldMkLst>
          <pc:docMk/>
          <pc:sldMk cId="1539892736" sldId="339"/>
        </pc:sldMkLst>
        <pc:spChg chg="add del mod">
          <ac:chgData name="Ioan Tilea" userId="dac072056ac99c7d" providerId="LiveId" clId="{C819AEE7-C425-4571-9458-231D0945FBBD}" dt="2026-03-15T22:03:48.197" v="1368" actId="20577"/>
          <ac:spMkLst>
            <pc:docMk/>
            <pc:sldMk cId="1539892736" sldId="339"/>
            <ac:spMk id="2" creationId="{1CDF3370-1484-07CA-87C6-EF25BD00718C}"/>
          </ac:spMkLst>
        </pc:spChg>
        <pc:spChg chg="mod">
          <ac:chgData name="Ioan Tilea" userId="dac072056ac99c7d" providerId="LiveId" clId="{C819AEE7-C425-4571-9458-231D0945FBBD}" dt="2026-03-15T21:37:07.908" v="997"/>
          <ac:spMkLst>
            <pc:docMk/>
            <pc:sldMk cId="1539892736" sldId="339"/>
            <ac:spMk id="3" creationId="{6B9FF882-D727-D8EB-54B0-789F5C16BA33}"/>
          </ac:spMkLst>
        </pc:spChg>
        <pc:spChg chg="add mod">
          <ac:chgData name="Ioan Tilea" userId="dac072056ac99c7d" providerId="LiveId" clId="{C819AEE7-C425-4571-9458-231D0945FBBD}" dt="2026-03-15T21:37:24.087" v="999"/>
          <ac:spMkLst>
            <pc:docMk/>
            <pc:sldMk cId="1539892736" sldId="339"/>
            <ac:spMk id="4" creationId="{E8A5C596-9D62-211A-08CB-F0504BE94300}"/>
          </ac:spMkLst>
        </pc:spChg>
      </pc:sldChg>
      <pc:sldChg chg="new del">
        <pc:chgData name="Ioan Tilea" userId="dac072056ac99c7d" providerId="LiveId" clId="{C819AEE7-C425-4571-9458-231D0945FBBD}" dt="2026-03-15T21:46:42.280" v="1184" actId="47"/>
        <pc:sldMkLst>
          <pc:docMk/>
          <pc:sldMk cId="3163891920" sldId="340"/>
        </pc:sldMkLst>
      </pc:sldChg>
      <pc:sldMasterChg chg="modTransition delSldLayout modSldLayout">
        <pc:chgData name="Ioan Tilea" userId="dac072056ac99c7d" providerId="LiveId" clId="{C819AEE7-C425-4571-9458-231D0945FBBD}" dt="2026-03-15T22:10:20.768" v="1461"/>
        <pc:sldMasterMkLst>
          <pc:docMk/>
          <pc:sldMasterMk cId="1356965723" sldId="2147483648"/>
        </pc:sldMasterMkLst>
        <pc:sldLayoutChg chg="modTransition">
          <pc:chgData name="Ioan Tilea" userId="dac072056ac99c7d" providerId="LiveId" clId="{C819AEE7-C425-4571-9458-231D0945FBBD}" dt="2026-03-15T22:10:20.768" v="1461"/>
          <pc:sldLayoutMkLst>
            <pc:docMk/>
            <pc:sldMasterMk cId="1356965723" sldId="2147483648"/>
            <pc:sldLayoutMk cId="2424090314" sldId="2147483649"/>
          </pc:sldLayoutMkLst>
        </pc:sldLayoutChg>
        <pc:sldLayoutChg chg="modTransition">
          <pc:chgData name="Ioan Tilea" userId="dac072056ac99c7d" providerId="LiveId" clId="{C819AEE7-C425-4571-9458-231D0945FBBD}" dt="2026-03-15T22:10:20.768" v="1461"/>
          <pc:sldLayoutMkLst>
            <pc:docMk/>
            <pc:sldMasterMk cId="1356965723" sldId="2147483648"/>
            <pc:sldLayoutMk cId="2359471696" sldId="2147483650"/>
          </pc:sldLayoutMkLst>
        </pc:sldLayoutChg>
        <pc:sldLayoutChg chg="modTransition">
          <pc:chgData name="Ioan Tilea" userId="dac072056ac99c7d" providerId="LiveId" clId="{C819AEE7-C425-4571-9458-231D0945FBBD}" dt="2026-03-15T22:10:20.768" v="1461"/>
          <pc:sldLayoutMkLst>
            <pc:docMk/>
            <pc:sldMasterMk cId="1356965723" sldId="2147483648"/>
            <pc:sldLayoutMk cId="317118560" sldId="2147483652"/>
          </pc:sldLayoutMkLst>
        </pc:sldLayoutChg>
        <pc:sldLayoutChg chg="addSp delSp modSp mod modTransition">
          <pc:chgData name="Ioan Tilea" userId="dac072056ac99c7d" providerId="LiveId" clId="{C819AEE7-C425-4571-9458-231D0945FBBD}" dt="2026-03-15T22:10:20.768" v="1461"/>
          <pc:sldLayoutMkLst>
            <pc:docMk/>
            <pc:sldMasterMk cId="1356965723" sldId="2147483648"/>
            <pc:sldLayoutMk cId="3574139491" sldId="2147483653"/>
          </pc:sldLayoutMkLst>
          <pc:spChg chg="del">
            <ac:chgData name="Ioan Tilea" userId="dac072056ac99c7d" providerId="LiveId" clId="{C819AEE7-C425-4571-9458-231D0945FBBD}" dt="2026-03-15T21:03:59.393" v="563" actId="478"/>
            <ac:spMkLst>
              <pc:docMk/>
              <pc:sldMasterMk cId="1356965723" sldId="2147483648"/>
              <pc:sldLayoutMk cId="3574139491" sldId="2147483653"/>
              <ac:spMk id="8" creationId="{4E736BAE-8E9A-4956-8506-173320B7E909}"/>
            </ac:spMkLst>
          </pc:spChg>
          <pc:picChg chg="add mod">
            <ac:chgData name="Ioan Tilea" userId="dac072056ac99c7d" providerId="LiveId" clId="{C819AEE7-C425-4571-9458-231D0945FBBD}" dt="2026-03-15T21:04:12.544" v="618" actId="1036"/>
            <ac:picMkLst>
              <pc:docMk/>
              <pc:sldMasterMk cId="1356965723" sldId="2147483648"/>
              <pc:sldLayoutMk cId="3574139491" sldId="2147483653"/>
              <ac:picMk id="2" creationId="{676B289C-B17A-56FD-D49B-70417987D6C0}"/>
            </ac:picMkLst>
          </pc:picChg>
        </pc:sldLayoutChg>
        <pc:sldLayoutChg chg="modTransition">
          <pc:chgData name="Ioan Tilea" userId="dac072056ac99c7d" providerId="LiveId" clId="{C819AEE7-C425-4571-9458-231D0945FBBD}" dt="2026-03-15T22:10:20.768" v="1461"/>
          <pc:sldLayoutMkLst>
            <pc:docMk/>
            <pc:sldMasterMk cId="1356965723" sldId="2147483648"/>
            <pc:sldLayoutMk cId="1473734889" sldId="2147483654"/>
          </pc:sldLayoutMkLst>
        </pc:sldLayoutChg>
        <pc:sldLayoutChg chg="modTransition">
          <pc:chgData name="Ioan Tilea" userId="dac072056ac99c7d" providerId="LiveId" clId="{C819AEE7-C425-4571-9458-231D0945FBBD}" dt="2026-03-15T22:10:20.768" v="1461"/>
          <pc:sldLayoutMkLst>
            <pc:docMk/>
            <pc:sldMasterMk cId="1356965723" sldId="2147483648"/>
            <pc:sldLayoutMk cId="3042421634" sldId="2147483656"/>
          </pc:sldLayoutMkLst>
        </pc:sldLayoutChg>
        <pc:sldLayoutChg chg="del">
          <pc:chgData name="Ioan Tilea" userId="dac072056ac99c7d" providerId="LiveId" clId="{C819AEE7-C425-4571-9458-231D0945FBBD}" dt="2026-03-15T21:56:35.400" v="1268" actId="47"/>
          <pc:sldLayoutMkLst>
            <pc:docMk/>
            <pc:sldMasterMk cId="1356965723" sldId="2147483648"/>
            <pc:sldLayoutMk cId="2558732191" sldId="214748365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41D00F-E798-46A1-BEA7-EC9ADB8EF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1E58E-36E8-4D38-AF4F-4F589B443D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FB1C-2736-4565-B543-6F553E0071CF}" type="datetimeFigureOut">
              <a:rPr lang="en-CH" smtClean="0"/>
              <a:t>03/15/2026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0F95C-0C59-4322-95E0-15DFD999A1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A98DC-C961-480A-A431-94609B0493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9AED8-629E-4DC9-B198-707A4084A64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04767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8C6B7-7E69-419D-A6C1-AC7940B829F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6AC9-B06A-4FA2-A910-210FA38D0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1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C6AC9-B06A-4FA2-A910-210FA38D076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11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5BF1BB5-C6A4-4F65-98F0-F169FFB0F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465" y="5457407"/>
            <a:ext cx="11399070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6BB9507B-2163-4974-BB68-922002B92A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0094" y="5998706"/>
            <a:ext cx="5611813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EB2540-E58D-8B13-7A3E-3B5F00620417}"/>
              </a:ext>
            </a:extLst>
          </p:cNvPr>
          <p:cNvSpPr/>
          <p:nvPr userDrawn="1"/>
        </p:nvSpPr>
        <p:spPr>
          <a:xfrm>
            <a:off x="-38100" y="5171356"/>
            <a:ext cx="12240000" cy="1720496"/>
          </a:xfrm>
          <a:prstGeom prst="rect">
            <a:avLst/>
          </a:prstGeom>
          <a:solidFill>
            <a:srgbClr val="1A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E27300-0C31-475D-BF15-608D8BE1529F}"/>
              </a:ext>
            </a:extLst>
          </p:cNvPr>
          <p:cNvCxnSpPr/>
          <p:nvPr userDrawn="1"/>
        </p:nvCxnSpPr>
        <p:spPr>
          <a:xfrm>
            <a:off x="-38100" y="5342084"/>
            <a:ext cx="1224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uilding with a tower and a statue in the background&#10;&#10;Description automatically generated">
            <a:extLst>
              <a:ext uri="{FF2B5EF4-FFF2-40B4-BE49-F238E27FC236}">
                <a16:creationId xmlns:a16="http://schemas.microsoft.com/office/drawing/2014/main" id="{253A5B0D-FD71-4200-4A6A-64A0A5099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3486"/>
          <a:stretch>
            <a:fillRect/>
          </a:stretch>
        </p:blipFill>
        <p:spPr>
          <a:xfrm>
            <a:off x="-38100" y="-8589"/>
            <a:ext cx="12240000" cy="53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9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867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676B289C-B17A-56FD-D49B-70417987D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" y="6188850"/>
            <a:ext cx="1145050" cy="33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3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orient="horz" pos="37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7BBD6-491B-4B0F-997D-9675265194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800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  <a:endParaRPr lang="en-CH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73CAF70-4892-43A2-90EA-CBB039C8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28539B-31E7-420A-9F5E-3D67A078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66C9C8C-5659-48A3-88FF-D7DCDBF49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lang="en-GB" sz="1000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35947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229" cy="868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44547" y="1441606"/>
            <a:ext cx="5508000" cy="4471751"/>
          </a:xfrm>
          <a:prstGeom prst="rect">
            <a:avLst/>
          </a:prstGeom>
        </p:spPr>
        <p:txBody>
          <a:bodyPr/>
          <a:lstStyle>
            <a:lvl1pPr>
              <a:def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99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FF99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FF9900"/>
              </a:buClr>
            </a:pPr>
            <a:r>
              <a:rPr lang="en-US"/>
              <a:t>Third level</a:t>
            </a:r>
          </a:p>
          <a:p>
            <a:pPr lvl="3">
              <a:buClr>
                <a:srgbClr val="FF99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FF9900"/>
              </a:buClr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07D585-F4E9-4B85-8706-0A00FB6AC1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orient="horz" pos="186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9004DE7-8E68-4E79-8F07-8A52E6E2D6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CH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  <a:endParaRPr lang="en-CH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1307C0-55A2-4D0D-9810-11A03F3B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30CBE9-CB56-4239-810E-3A0EFEE291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1F687D-6E0C-492D-947A-69BCB28B9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8BD6636-71CB-4A82-8FDB-8F5CDE4B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49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00"/>
              </a:buCl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3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42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2">
            <a:extLst>
              <a:ext uri="{FF2B5EF4-FFF2-40B4-BE49-F238E27FC236}">
                <a16:creationId xmlns:a16="http://schemas.microsoft.com/office/drawing/2014/main" id="{B491D7B3-AAC7-4210-B13F-945A494C3B2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4963" y="1200150"/>
            <a:ext cx="11542909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6FAD23B-724D-4668-A2C7-87AC381701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84" y="311433"/>
            <a:ext cx="1467389" cy="48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0EDD055-3040-4579-B76E-5E649EB9F626}"/>
              </a:ext>
            </a:extLst>
          </p:cNvPr>
          <p:cNvSpPr/>
          <p:nvPr userDrawn="1"/>
        </p:nvSpPr>
        <p:spPr>
          <a:xfrm>
            <a:off x="0" y="6544721"/>
            <a:ext cx="12192000" cy="385789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779701-C3BD-4D67-9058-8F63AC6897F9}"/>
              </a:ext>
            </a:extLst>
          </p:cNvPr>
          <p:cNvGrpSpPr/>
          <p:nvPr userDrawn="1"/>
        </p:nvGrpSpPr>
        <p:grpSpPr>
          <a:xfrm>
            <a:off x="10168260" y="5983477"/>
            <a:ext cx="1964535" cy="565062"/>
            <a:chOff x="10161910" y="5983477"/>
            <a:chExt cx="1964535" cy="56506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C6B3D81-1FB4-4A09-88BF-36904BF962FA}"/>
                </a:ext>
              </a:extLst>
            </p:cNvPr>
            <p:cNvGrpSpPr/>
            <p:nvPr userDrawn="1"/>
          </p:nvGrpSpPr>
          <p:grpSpPr>
            <a:xfrm>
              <a:off x="11570903" y="5983477"/>
              <a:ext cx="555542" cy="565062"/>
              <a:chOff x="6114980" y="2695609"/>
              <a:chExt cx="831852" cy="846107"/>
            </a:xfrm>
          </p:grpSpPr>
          <p:pic>
            <p:nvPicPr>
              <p:cNvPr id="34" name="Afbeelding 12">
                <a:extLst>
                  <a:ext uri="{FF2B5EF4-FFF2-40B4-BE49-F238E27FC236}">
                    <a16:creationId xmlns:a16="http://schemas.microsoft.com/office/drawing/2014/main" id="{C0DF2282-FA0C-441E-B5C1-D187E67CC56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22" r="23631" b="34108"/>
              <a:stretch/>
            </p:blipFill>
            <p:spPr>
              <a:xfrm>
                <a:off x="6114980" y="2695609"/>
                <a:ext cx="831852" cy="733391"/>
              </a:xfrm>
              <a:prstGeom prst="rect">
                <a:avLst/>
              </a:prstGeom>
            </p:spPr>
          </p:pic>
          <p:pic>
            <p:nvPicPr>
              <p:cNvPr id="35" name="Afbeelding 12">
                <a:extLst>
                  <a:ext uri="{FF2B5EF4-FFF2-40B4-BE49-F238E27FC236}">
                    <a16:creationId xmlns:a16="http://schemas.microsoft.com/office/drawing/2014/main" id="{EAB70673-2C6E-4DE3-9056-4B949D1573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29000"/>
                <a:ext cx="173832" cy="56358"/>
              </a:xfrm>
              <a:prstGeom prst="rect">
                <a:avLst/>
              </a:prstGeom>
            </p:spPr>
          </p:pic>
          <p:pic>
            <p:nvPicPr>
              <p:cNvPr id="36" name="Afbeelding 12">
                <a:extLst>
                  <a:ext uri="{FF2B5EF4-FFF2-40B4-BE49-F238E27FC236}">
                    <a16:creationId xmlns:a16="http://schemas.microsoft.com/office/drawing/2014/main" id="{BB0CB1FE-8CD3-452F-B475-F959D31E8D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85358"/>
                <a:ext cx="173832" cy="56358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D9C57F1-E697-46BF-B6C7-E6BD4DC7ADA9}"/>
                </a:ext>
              </a:extLst>
            </p:cNvPr>
            <p:cNvGrpSpPr/>
            <p:nvPr userDrawn="1"/>
          </p:nvGrpSpPr>
          <p:grpSpPr>
            <a:xfrm>
              <a:off x="10161910" y="5983477"/>
              <a:ext cx="436799" cy="565062"/>
              <a:chOff x="3848029" y="2695609"/>
              <a:chExt cx="654050" cy="846107"/>
            </a:xfrm>
          </p:grpSpPr>
          <p:pic>
            <p:nvPicPr>
              <p:cNvPr id="38" name="Afbeelding 12">
                <a:extLst>
                  <a:ext uri="{FF2B5EF4-FFF2-40B4-BE49-F238E27FC236}">
                    <a16:creationId xmlns:a16="http://schemas.microsoft.com/office/drawing/2014/main" id="{4F203CC2-5A87-4BEF-8566-F4CA8EEEE64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1" r="29403" b="34108"/>
              <a:stretch/>
            </p:blipFill>
            <p:spPr>
              <a:xfrm>
                <a:off x="3848029" y="2695609"/>
                <a:ext cx="654050" cy="733391"/>
              </a:xfrm>
              <a:prstGeom prst="rect">
                <a:avLst/>
              </a:prstGeom>
            </p:spPr>
          </p:pic>
          <p:pic>
            <p:nvPicPr>
              <p:cNvPr id="39" name="Afbeelding 12">
                <a:extLst>
                  <a:ext uri="{FF2B5EF4-FFF2-40B4-BE49-F238E27FC236}">
                    <a16:creationId xmlns:a16="http://schemas.microsoft.com/office/drawing/2014/main" id="{459F1E73-9410-44BF-B8AF-380A98D1CF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07655" y="3429000"/>
                <a:ext cx="140495" cy="56358"/>
              </a:xfrm>
              <a:prstGeom prst="rect">
                <a:avLst/>
              </a:prstGeom>
            </p:spPr>
          </p:pic>
          <p:pic>
            <p:nvPicPr>
              <p:cNvPr id="40" name="Afbeelding 12">
                <a:extLst>
                  <a:ext uri="{FF2B5EF4-FFF2-40B4-BE49-F238E27FC236}">
                    <a16:creationId xmlns:a16="http://schemas.microsoft.com/office/drawing/2014/main" id="{E1F983C6-58A7-4EB8-B68B-570C9E6F99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10036" y="3485358"/>
                <a:ext cx="140495" cy="56358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07C2BE6-8E50-43D3-91CF-493AE95ACCD5}"/>
                </a:ext>
              </a:extLst>
            </p:cNvPr>
            <p:cNvGrpSpPr/>
            <p:nvPr userDrawn="1"/>
          </p:nvGrpSpPr>
          <p:grpSpPr>
            <a:xfrm>
              <a:off x="10617795" y="5983477"/>
              <a:ext cx="521615" cy="565062"/>
              <a:chOff x="4502079" y="2695609"/>
              <a:chExt cx="781050" cy="846107"/>
            </a:xfrm>
          </p:grpSpPr>
          <p:pic>
            <p:nvPicPr>
              <p:cNvPr id="42" name="Afbeelding 12">
                <a:extLst>
                  <a:ext uri="{FF2B5EF4-FFF2-40B4-BE49-F238E27FC236}">
                    <a16:creationId xmlns:a16="http://schemas.microsoft.com/office/drawing/2014/main" id="{DB05F3CB-D9D8-4E22-8AC6-DFA15723849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92" r="24471" b="34108"/>
              <a:stretch/>
            </p:blipFill>
            <p:spPr>
              <a:xfrm>
                <a:off x="4502079" y="2695609"/>
                <a:ext cx="781050" cy="733391"/>
              </a:xfrm>
              <a:prstGeom prst="rect">
                <a:avLst/>
              </a:prstGeom>
            </p:spPr>
          </p:pic>
          <p:pic>
            <p:nvPicPr>
              <p:cNvPr id="43" name="Afbeelding 12">
                <a:extLst>
                  <a:ext uri="{FF2B5EF4-FFF2-40B4-BE49-F238E27FC236}">
                    <a16:creationId xmlns:a16="http://schemas.microsoft.com/office/drawing/2014/main" id="{BE96389D-9E4A-48A3-88BE-AFB2B9EA1A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29000"/>
                <a:ext cx="109538" cy="56358"/>
              </a:xfrm>
              <a:prstGeom prst="rect">
                <a:avLst/>
              </a:prstGeom>
            </p:spPr>
          </p:pic>
          <p:pic>
            <p:nvPicPr>
              <p:cNvPr id="44" name="Afbeelding 12">
                <a:extLst>
                  <a:ext uri="{FF2B5EF4-FFF2-40B4-BE49-F238E27FC236}">
                    <a16:creationId xmlns:a16="http://schemas.microsoft.com/office/drawing/2014/main" id="{BC266344-5732-4454-A75A-EFB8C0986F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85358"/>
                <a:ext cx="109538" cy="56358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B0AD420-6F22-454C-8811-19D6ED863EDD}"/>
                </a:ext>
              </a:extLst>
            </p:cNvPr>
            <p:cNvGrpSpPr/>
            <p:nvPr userDrawn="1"/>
          </p:nvGrpSpPr>
          <p:grpSpPr>
            <a:xfrm>
              <a:off x="11085334" y="5983477"/>
              <a:ext cx="555542" cy="565062"/>
              <a:chOff x="5283128" y="2695609"/>
              <a:chExt cx="831851" cy="846107"/>
            </a:xfrm>
          </p:grpSpPr>
          <p:pic>
            <p:nvPicPr>
              <p:cNvPr id="46" name="Afbeelding 12">
                <a:extLst>
                  <a:ext uri="{FF2B5EF4-FFF2-40B4-BE49-F238E27FC236}">
                    <a16:creationId xmlns:a16="http://schemas.microsoft.com/office/drawing/2014/main" id="{15E604B5-2EEE-4DBC-B0A5-8BF081063CF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5" r="23349" b="34108"/>
              <a:stretch/>
            </p:blipFill>
            <p:spPr>
              <a:xfrm>
                <a:off x="5283128" y="2695609"/>
                <a:ext cx="831851" cy="733391"/>
              </a:xfrm>
              <a:prstGeom prst="rect">
                <a:avLst/>
              </a:prstGeom>
            </p:spPr>
          </p:pic>
          <p:pic>
            <p:nvPicPr>
              <p:cNvPr id="47" name="Afbeelding 12">
                <a:extLst>
                  <a:ext uri="{FF2B5EF4-FFF2-40B4-BE49-F238E27FC236}">
                    <a16:creationId xmlns:a16="http://schemas.microsoft.com/office/drawing/2014/main" id="{1C9A919F-C34E-4BB1-AC6A-7B97C17618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29000"/>
                <a:ext cx="147710" cy="56358"/>
              </a:xfrm>
              <a:prstGeom prst="rect">
                <a:avLst/>
              </a:prstGeom>
            </p:spPr>
          </p:pic>
          <p:pic>
            <p:nvPicPr>
              <p:cNvPr id="48" name="Afbeelding 12">
                <a:extLst>
                  <a:ext uri="{FF2B5EF4-FFF2-40B4-BE49-F238E27FC236}">
                    <a16:creationId xmlns:a16="http://schemas.microsoft.com/office/drawing/2014/main" id="{253DC97A-4110-4A91-8519-95A4EE5AD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85358"/>
                <a:ext cx="147710" cy="56358"/>
              </a:xfrm>
              <a:prstGeom prst="rect">
                <a:avLst/>
              </a:prstGeom>
            </p:spPr>
          </p:pic>
        </p:grpSp>
      </p:grp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B098847B-8855-408E-9214-F1349EDCFC68}"/>
              </a:ext>
            </a:extLst>
          </p:cNvPr>
          <p:cNvSpPr/>
          <p:nvPr userDrawn="1"/>
        </p:nvSpPr>
        <p:spPr>
          <a:xfrm rot="10800000" flipV="1">
            <a:off x="7593547" y="6713999"/>
            <a:ext cx="3924000" cy="144000"/>
          </a:xfrm>
          <a:prstGeom prst="rtTriangle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CC7AA0-5399-4788-8FBA-3E4CE0CC470B}"/>
              </a:ext>
            </a:extLst>
          </p:cNvPr>
          <p:cNvSpPr/>
          <p:nvPr userDrawn="1"/>
        </p:nvSpPr>
        <p:spPr>
          <a:xfrm>
            <a:off x="11503661" y="6714000"/>
            <a:ext cx="688340" cy="144000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BBB6F-033E-42FF-88C9-81C3F25AD68F}"/>
              </a:ext>
            </a:extLst>
          </p:cNvPr>
          <p:cNvSpPr/>
          <p:nvPr userDrawn="1"/>
        </p:nvSpPr>
        <p:spPr>
          <a:xfrm>
            <a:off x="340164" y="6544722"/>
            <a:ext cx="5137176" cy="338554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l"/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CTEPH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CONFERENCE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2026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696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  <p:sldLayoutId id="2147483654" r:id="rId5"/>
    <p:sldLayoutId id="2147483656" r:id="rId6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oan.tilea@umfst.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tpms.ro/" TargetMode="External"/><Relationship Id="rId2" Type="http://schemas.openxmlformats.org/officeDocument/2006/relationships/hyperlink" Target="mailto:compartimentcardiologie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ures-phacademy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7D4230F-08F0-7B58-B794-C7A2054D52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ICC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37A22-24AB-7E06-CE38-80434E883D5E}"/>
              </a:ext>
            </a:extLst>
          </p:cNvPr>
          <p:cNvSpPr txBox="1"/>
          <p:nvPr/>
        </p:nvSpPr>
        <p:spPr>
          <a:xfrm>
            <a:off x="6697756" y="5414660"/>
            <a:ext cx="528469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buNone/>
            </a:pPr>
            <a:r>
              <a:rPr lang="en-US" sz="1600" b="1" i="0" u="none" strike="noStrike" dirty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Prof. </a:t>
            </a:r>
            <a:r>
              <a:rPr lang="en-US" sz="1600" b="1" i="0" u="none" strike="noStrike" dirty="0" err="1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habil</a:t>
            </a:r>
            <a:r>
              <a:rPr lang="en-US" sz="1600" b="1" i="0" u="none" strike="noStrike" dirty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. Ioan TILEA, MD, PhD, FESC</a:t>
            </a:r>
            <a:endParaRPr lang="en-US" sz="1200" b="0" dirty="0">
              <a:solidFill>
                <a:schemeClr val="bg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r" rtl="0">
              <a:buNone/>
            </a:pPr>
            <a:r>
              <a:rPr lang="en-US" sz="1100" b="0" i="0" u="none" strike="noStrike" dirty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Internal Medicine Clinic II – Cardiology</a:t>
            </a:r>
            <a:endParaRPr lang="en-US" sz="1100" b="0" dirty="0">
              <a:solidFill>
                <a:schemeClr val="bg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r" rtl="0">
              <a:buNone/>
            </a:pPr>
            <a:r>
              <a:rPr lang="en-US" sz="1100" b="0" i="0" u="none" strike="noStrike" dirty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Head, Pulmonary Hypertension Center</a:t>
            </a:r>
            <a:endParaRPr lang="en-US" sz="1100" b="0" dirty="0">
              <a:solidFill>
                <a:schemeClr val="bg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r" rtl="0">
              <a:buNone/>
            </a:pPr>
            <a:r>
              <a:rPr lang="en-US" sz="1100" b="0" i="0" u="none" strike="noStrike" dirty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County Emergency Clinical Hospital</a:t>
            </a:r>
            <a:endParaRPr lang="en-US" sz="1100" b="0" dirty="0">
              <a:solidFill>
                <a:schemeClr val="bg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r" rtl="0">
              <a:buNone/>
            </a:pPr>
            <a:r>
              <a:rPr lang="en-US" sz="1100" b="0" i="0" u="none" strike="noStrike" dirty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“G.E. Palade” University of Medicine, Pharmacy, Science and Technology</a:t>
            </a:r>
            <a:endParaRPr lang="en-US" sz="1100" b="0" dirty="0">
              <a:solidFill>
                <a:schemeClr val="bg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r" rtl="0">
              <a:buNone/>
            </a:pPr>
            <a:r>
              <a:rPr lang="en-US" sz="1100" b="0" i="0" u="none" strike="noStrike" dirty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Targu Mures, Romania</a:t>
            </a:r>
            <a:endParaRPr lang="en-US" sz="1100" b="0" dirty="0">
              <a:solidFill>
                <a:schemeClr val="bg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r" rtl="0">
              <a:buNone/>
            </a:pPr>
            <a:r>
              <a:rPr lang="en-US" sz="1100" b="0" i="1" u="sng" strike="noStrike" dirty="0"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ioan.tilea@umfst.ro</a:t>
            </a:r>
            <a:endParaRPr lang="en-US" sz="1100" b="0" dirty="0">
              <a:solidFill>
                <a:schemeClr val="bg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2FE31-8DFF-8F3E-D1D7-C046EEF020DA}"/>
              </a:ext>
            </a:extLst>
          </p:cNvPr>
          <p:cNvSpPr txBox="1"/>
          <p:nvPr/>
        </p:nvSpPr>
        <p:spPr>
          <a:xfrm>
            <a:off x="4361330" y="234238"/>
            <a:ext cx="76211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Building a </a:t>
            </a:r>
            <a:r>
              <a:rPr lang="ro-RO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Romanian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National CTEPH Referral Center: The Experience of the Târgu Mureș Pulmonary Hypertension </a:t>
            </a:r>
            <a:r>
              <a:rPr lang="ro-RO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Center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13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6FC42-F30E-FAC4-1F09-870302608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88E4EE-28F2-ACC8-79FA-A70B7530E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CTEPH Cohort Characteristics</a:t>
            </a:r>
            <a:endParaRPr lang="en-GB" dirty="0">
              <a:latin typeface="+mj-lt"/>
            </a:endParaRP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3726299-C077-6113-1A49-4B03D6D8BE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46270"/>
              </p:ext>
            </p:extLst>
          </p:nvPr>
        </p:nvGraphicFramePr>
        <p:xfrm>
          <a:off x="334963" y="1232726"/>
          <a:ext cx="11522075" cy="438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1681">
                  <a:extLst>
                    <a:ext uri="{9D8B030D-6E8A-4147-A177-3AD203B41FA5}">
                      <a16:colId xmlns:a16="http://schemas.microsoft.com/office/drawing/2014/main" val="1276993567"/>
                    </a:ext>
                  </a:extLst>
                </a:gridCol>
                <a:gridCol w="2565197">
                  <a:extLst>
                    <a:ext uri="{9D8B030D-6E8A-4147-A177-3AD203B41FA5}">
                      <a16:colId xmlns:a16="http://schemas.microsoft.com/office/drawing/2014/main" val="4244118640"/>
                    </a:ext>
                  </a:extLst>
                </a:gridCol>
                <a:gridCol w="2565197">
                  <a:extLst>
                    <a:ext uri="{9D8B030D-6E8A-4147-A177-3AD203B41FA5}">
                      <a16:colId xmlns:a16="http://schemas.microsoft.com/office/drawing/2014/main" val="1545461770"/>
                    </a:ext>
                  </a:extLst>
                </a:gridCol>
              </a:tblGrid>
              <a:tr h="3188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Baseline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 err="1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Last</a:t>
                      </a:r>
                      <a:r>
                        <a:rPr lang="ro-RO" sz="18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o-RO" sz="1800" dirty="0" err="1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follow-up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355167"/>
                  </a:ext>
                </a:extLst>
              </a:tr>
              <a:tr h="31883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6MWD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 (m</a:t>
                      </a:r>
                      <a:r>
                        <a:rPr lang="ro-RO" sz="1800" dirty="0" err="1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eters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, mean, IQR)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343 (163.5-390)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345 (272-426)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399309"/>
                  </a:ext>
                </a:extLst>
              </a:tr>
              <a:tr h="31883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NT-proBNP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pg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/mL, mean, IQR)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1212 (301-2073)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1170 (687.5-2312)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444849"/>
                  </a:ext>
                </a:extLst>
              </a:tr>
              <a:tr h="31883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WHO functional class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 (n)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390738"/>
                  </a:ext>
                </a:extLst>
              </a:tr>
              <a:tr h="314472">
                <a:tc>
                  <a:txBody>
                    <a:bodyPr/>
                    <a:lstStyle/>
                    <a:p>
                      <a:pPr lvl="1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6620"/>
                  </a:ext>
                </a:extLst>
              </a:tr>
              <a:tr h="318839">
                <a:tc>
                  <a:txBody>
                    <a:bodyPr/>
                    <a:lstStyle/>
                    <a:p>
                      <a:pPr lvl="1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II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14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830961"/>
                  </a:ext>
                </a:extLst>
              </a:tr>
              <a:tr h="318839">
                <a:tc>
                  <a:txBody>
                    <a:bodyPr/>
                    <a:lstStyle/>
                    <a:p>
                      <a:pPr lvl="1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III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626170"/>
                  </a:ext>
                </a:extLst>
              </a:tr>
              <a:tr h="339040">
                <a:tc>
                  <a:txBody>
                    <a:bodyPr/>
                    <a:lstStyle/>
                    <a:p>
                      <a:pPr lvl="1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IV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618965"/>
                  </a:ext>
                </a:extLst>
              </a:tr>
              <a:tr h="31883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Four-strata risk assessment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(n)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985075"/>
                  </a:ext>
                </a:extLst>
              </a:tr>
              <a:tr h="314472">
                <a:tc>
                  <a:txBody>
                    <a:bodyPr/>
                    <a:lstStyle/>
                    <a:p>
                      <a:pPr lvl="1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Low risk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805938"/>
                  </a:ext>
                </a:extLst>
              </a:tr>
              <a:tr h="318839">
                <a:tc>
                  <a:txBody>
                    <a:bodyPr/>
                    <a:lstStyle/>
                    <a:p>
                      <a:pPr lvl="1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Intermediate-low risk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14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522355"/>
                  </a:ext>
                </a:extLst>
              </a:tr>
              <a:tr h="318839">
                <a:tc>
                  <a:txBody>
                    <a:bodyPr/>
                    <a:lstStyle/>
                    <a:p>
                      <a:pPr lvl="1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Intermediate-high risk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339950"/>
                  </a:ext>
                </a:extLst>
              </a:tr>
              <a:tr h="314472">
                <a:tc>
                  <a:txBody>
                    <a:bodyPr/>
                    <a:lstStyle/>
                    <a:p>
                      <a:pPr lvl="1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High risk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5624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8748E50-5194-BB5A-1B1D-A1AD060FE0A3}"/>
              </a:ext>
            </a:extLst>
          </p:cNvPr>
          <p:cNvSpPr txBox="1"/>
          <p:nvPr/>
        </p:nvSpPr>
        <p:spPr>
          <a:xfrm>
            <a:off x="1333500" y="5723528"/>
            <a:ext cx="952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Overall, clinical stability and modest functional improvement were observed during follow-up</a:t>
            </a:r>
          </a:p>
        </p:txBody>
      </p:sp>
    </p:spTree>
    <p:extLst>
      <p:ext uri="{BB962C8B-B14F-4D97-AF65-F5344CB8AC3E}">
        <p14:creationId xmlns:p14="http://schemas.microsoft.com/office/powerpoint/2010/main" val="176637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A141CE-FA6E-E54B-3DBB-A899B2566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5E324-C294-00D0-09AB-BC96E5F9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Pharmacological</a:t>
            </a:r>
            <a:r>
              <a:rPr lang="ro-RO" dirty="0"/>
              <a:t> </a:t>
            </a:r>
            <a:r>
              <a:rPr lang="ro-RO" dirty="0" err="1"/>
              <a:t>treatment</a:t>
            </a:r>
            <a:r>
              <a:rPr lang="ro-RO" dirty="0"/>
              <a:t> – 23 </a:t>
            </a:r>
            <a:r>
              <a:rPr lang="ro-RO" dirty="0" err="1"/>
              <a:t>pts</a:t>
            </a:r>
            <a:r>
              <a:rPr lang="ro-RO" dirty="0"/>
              <a:t>.</a:t>
            </a:r>
            <a:endParaRPr lang="en-GB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273B7627-DEE4-9B2F-508B-08F2CFCF3A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176469"/>
              </p:ext>
            </p:extLst>
          </p:nvPr>
        </p:nvGraphicFramePr>
        <p:xfrm>
          <a:off x="860612" y="1788260"/>
          <a:ext cx="10430435" cy="4157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7893">
                  <a:extLst>
                    <a:ext uri="{9D8B030D-6E8A-4147-A177-3AD203B41FA5}">
                      <a16:colId xmlns:a16="http://schemas.microsoft.com/office/drawing/2014/main" val="1276993567"/>
                    </a:ext>
                  </a:extLst>
                </a:gridCol>
                <a:gridCol w="2002542">
                  <a:extLst>
                    <a:ext uri="{9D8B030D-6E8A-4147-A177-3AD203B41FA5}">
                      <a16:colId xmlns:a16="http://schemas.microsoft.com/office/drawing/2014/main" val="4244118640"/>
                    </a:ext>
                  </a:extLst>
                </a:gridCol>
              </a:tblGrid>
              <a:tr h="596276">
                <a:tc>
                  <a:txBody>
                    <a:bodyPr/>
                    <a:lstStyle/>
                    <a:p>
                      <a:pPr algn="l"/>
                      <a:r>
                        <a:rPr lang="ro-RO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T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reatment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No. of </a:t>
                      </a:r>
                      <a:r>
                        <a:rPr lang="ro-RO" dirty="0" err="1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cases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399309"/>
                  </a:ext>
                </a:extLst>
              </a:tr>
              <a:tr h="596276">
                <a:tc>
                  <a:txBody>
                    <a:bodyPr/>
                    <a:lstStyle/>
                    <a:p>
                      <a:pPr lvl="1" algn="l"/>
                      <a:r>
                        <a:rPr lang="ro-RO" b="1" dirty="0"/>
                        <a:t>W</a:t>
                      </a:r>
                      <a:r>
                        <a:rPr lang="en-US" b="1" dirty="0" err="1"/>
                        <a:t>ithout</a:t>
                      </a:r>
                      <a:r>
                        <a:rPr lang="en-US" b="1" dirty="0"/>
                        <a:t> </a:t>
                      </a:r>
                      <a:r>
                        <a:rPr lang="en-US" dirty="0"/>
                        <a:t>specific therapy, under </a:t>
                      </a:r>
                      <a:r>
                        <a:rPr lang="ro-RO" dirty="0" err="1"/>
                        <a:t>follow-up</a:t>
                      </a:r>
                      <a:r>
                        <a:rPr lang="ro-RO" dirty="0"/>
                        <a:t> (</a:t>
                      </a:r>
                      <a:r>
                        <a:rPr lang="ro-RO" dirty="0" err="1"/>
                        <a:t>after</a:t>
                      </a:r>
                      <a:r>
                        <a:rPr lang="ro-RO" dirty="0"/>
                        <a:t> PEA, </a:t>
                      </a:r>
                      <a:r>
                        <a:rPr lang="ro-RO" dirty="0" err="1"/>
                        <a:t>performed</a:t>
                      </a:r>
                      <a:r>
                        <a:rPr lang="ro-RO" dirty="0"/>
                        <a:t> in 2023)</a:t>
                      </a:r>
                      <a:endParaRPr lang="en-US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390738"/>
                  </a:ext>
                </a:extLst>
              </a:tr>
              <a:tr h="596276">
                <a:tc>
                  <a:txBody>
                    <a:bodyPr/>
                    <a:lstStyle/>
                    <a:p>
                      <a:pPr marL="457200" lvl="1" indent="-9525" algn="l"/>
                      <a:r>
                        <a:rPr lang="en-US" b="1" dirty="0"/>
                        <a:t>Targeted Pharmacological Treatment in the Current CTEPH Cohort</a:t>
                      </a:r>
                      <a:endParaRPr lang="ro-RO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o-RO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02342"/>
                  </a:ext>
                </a:extLst>
              </a:tr>
              <a:tr h="596276">
                <a:tc>
                  <a:txBody>
                    <a:bodyPr/>
                    <a:lstStyle/>
                    <a:p>
                      <a:pPr marL="12001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o-RO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Sildenafil + Bosentan</a:t>
                      </a:r>
                      <a:endParaRPr lang="en-US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922105"/>
                  </a:ext>
                </a:extLst>
              </a:tr>
              <a:tr h="596276">
                <a:tc>
                  <a:txBody>
                    <a:bodyPr/>
                    <a:lstStyle/>
                    <a:p>
                      <a:pPr marL="1200150" lvl="2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o-RO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Riociguat</a:t>
                      </a:r>
                      <a:endParaRPr lang="en-US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ro-RO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985075"/>
                  </a:ext>
                </a:extLst>
              </a:tr>
              <a:tr h="588107">
                <a:tc>
                  <a:txBody>
                    <a:bodyPr/>
                    <a:lstStyle/>
                    <a:p>
                      <a:pPr marL="1200150" lvl="2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o-RO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Riociguat + Treprostinil s.c.</a:t>
                      </a:r>
                      <a:endParaRPr lang="en-US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805938"/>
                  </a:ext>
                </a:extLst>
              </a:tr>
              <a:tr h="588107">
                <a:tc>
                  <a:txBody>
                    <a:bodyPr/>
                    <a:lstStyle/>
                    <a:p>
                      <a:pPr marL="914400" lvl="2" indent="-466725" algn="l">
                        <a:buFont typeface="Arial" panose="020B0604020202020204" pitchFamily="34" charset="0"/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Anticoagulation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Acenocumarol</a:t>
                      </a:r>
                      <a:r>
                        <a:rPr lang="ro-RO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ro-RO" b="0" dirty="0" err="1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DOACs</a:t>
                      </a:r>
                      <a:endParaRPr lang="en-US" b="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208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19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AA2EC-8FC0-4C00-20CD-837F0C69E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3D0B3B6-84BE-D61C-9E66-1C9D28A93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816097"/>
              </p:ext>
            </p:extLst>
          </p:nvPr>
        </p:nvGraphicFramePr>
        <p:xfrm>
          <a:off x="370998" y="2693430"/>
          <a:ext cx="11153650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7223">
                  <a:extLst>
                    <a:ext uri="{9D8B030D-6E8A-4147-A177-3AD203B41FA5}">
                      <a16:colId xmlns:a16="http://schemas.microsoft.com/office/drawing/2014/main" val="3090512603"/>
                    </a:ext>
                  </a:extLst>
                </a:gridCol>
                <a:gridCol w="1999968">
                  <a:extLst>
                    <a:ext uri="{9D8B030D-6E8A-4147-A177-3AD203B41FA5}">
                      <a16:colId xmlns:a16="http://schemas.microsoft.com/office/drawing/2014/main" val="3395747347"/>
                    </a:ext>
                  </a:extLst>
                </a:gridCol>
                <a:gridCol w="1788260">
                  <a:extLst>
                    <a:ext uri="{9D8B030D-6E8A-4147-A177-3AD203B41FA5}">
                      <a16:colId xmlns:a16="http://schemas.microsoft.com/office/drawing/2014/main" val="1850007361"/>
                    </a:ext>
                  </a:extLst>
                </a:gridCol>
                <a:gridCol w="1797269">
                  <a:extLst>
                    <a:ext uri="{9D8B030D-6E8A-4147-A177-3AD203B41FA5}">
                      <a16:colId xmlns:a16="http://schemas.microsoft.com/office/drawing/2014/main" val="3862947763"/>
                    </a:ext>
                  </a:extLst>
                </a:gridCol>
                <a:gridCol w="1650930">
                  <a:extLst>
                    <a:ext uri="{9D8B030D-6E8A-4147-A177-3AD203B41FA5}">
                      <a16:colId xmlns:a16="http://schemas.microsoft.com/office/drawing/2014/main" val="2292670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Before PEA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 PEA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05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mPAP</a:t>
                      </a:r>
                      <a:r>
                        <a:rPr lang="en-US" b="1" dirty="0"/>
                        <a:t> (mmHg)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PVR (WU)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mPAP</a:t>
                      </a:r>
                      <a:r>
                        <a:rPr lang="en-US" b="1" dirty="0"/>
                        <a:t> (mmHg)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PVR (WU)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169075"/>
                  </a:ext>
                </a:extLst>
              </a:tr>
              <a:tr h="359139">
                <a:tc>
                  <a:txBody>
                    <a:bodyPr/>
                    <a:lstStyle/>
                    <a:p>
                      <a:r>
                        <a:rPr lang="ro-RO" dirty="0"/>
                        <a:t>Male, 51 </a:t>
                      </a:r>
                      <a:r>
                        <a:rPr lang="ro-RO" dirty="0" err="1"/>
                        <a:t>y.o</a:t>
                      </a:r>
                      <a:r>
                        <a:rPr lang="ro-RO" dirty="0"/>
                        <a:t>. </a:t>
                      </a:r>
                      <a:r>
                        <a:rPr lang="ro-RO" dirty="0" err="1"/>
                        <a:t>performed</a:t>
                      </a:r>
                      <a:r>
                        <a:rPr lang="ro-RO" dirty="0"/>
                        <a:t> in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568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o-RO" dirty="0"/>
                        <a:t>Male, 62 </a:t>
                      </a:r>
                      <a:r>
                        <a:rPr lang="ro-RO" dirty="0" err="1"/>
                        <a:t>y.o</a:t>
                      </a:r>
                      <a:r>
                        <a:rPr lang="ro-RO" dirty="0"/>
                        <a:t>. </a:t>
                      </a:r>
                      <a:r>
                        <a:rPr lang="ro-RO" dirty="0" err="1"/>
                        <a:t>performed</a:t>
                      </a:r>
                      <a:r>
                        <a:rPr lang="ro-RO" dirty="0"/>
                        <a:t> in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51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Male, 55 </a:t>
                      </a:r>
                      <a:r>
                        <a:rPr lang="ro-RO" dirty="0" err="1"/>
                        <a:t>y.o</a:t>
                      </a:r>
                      <a:r>
                        <a:rPr lang="ro-RO" dirty="0"/>
                        <a:t>. </a:t>
                      </a:r>
                      <a:r>
                        <a:rPr lang="ro-RO" dirty="0" err="1"/>
                        <a:t>performed</a:t>
                      </a:r>
                      <a:r>
                        <a:rPr lang="ro-RO" dirty="0"/>
                        <a:t> in 2024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146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Male, 34 </a:t>
                      </a:r>
                      <a:r>
                        <a:rPr lang="ro-RO" dirty="0" err="1"/>
                        <a:t>y.o</a:t>
                      </a:r>
                      <a:r>
                        <a:rPr lang="ro-RO" dirty="0"/>
                        <a:t>. </a:t>
                      </a:r>
                      <a:r>
                        <a:rPr lang="ro-RO" dirty="0" err="1"/>
                        <a:t>performed</a:t>
                      </a:r>
                      <a:r>
                        <a:rPr lang="ro-RO" dirty="0"/>
                        <a:t> in 2024</a:t>
                      </a:r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lost-follow up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04691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04014B5-87FA-6EF2-EFE6-5DF91033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Pulmonary</a:t>
            </a:r>
            <a:r>
              <a:rPr lang="ro-RO" dirty="0"/>
              <a:t> </a:t>
            </a:r>
            <a:r>
              <a:rPr lang="ro-RO" dirty="0" err="1"/>
              <a:t>endarterectomy</a:t>
            </a:r>
            <a:r>
              <a:rPr lang="ro-RO" dirty="0"/>
              <a:t>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CFF77-6B84-D0B6-874F-07E58769C54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83252" y="5208081"/>
            <a:ext cx="6025496" cy="48259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o-RO" sz="1600" dirty="0"/>
              <a:t>S</a:t>
            </a:r>
            <a:r>
              <a:rPr lang="en-US" sz="1600" dirty="0" err="1"/>
              <a:t>ignificant</a:t>
            </a:r>
            <a:r>
              <a:rPr lang="en-US" sz="1600" dirty="0"/>
              <a:t> </a:t>
            </a:r>
            <a:r>
              <a:rPr lang="en-US" sz="1600" dirty="0" err="1"/>
              <a:t>haemodynamic</a:t>
            </a:r>
            <a:r>
              <a:rPr lang="en-US" sz="1600" dirty="0"/>
              <a:t> improvement after PEA was observed</a:t>
            </a:r>
            <a:endParaRPr lang="en-GB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F8002-654C-A810-4B5C-848B5A83C1DF}"/>
              </a:ext>
            </a:extLst>
          </p:cNvPr>
          <p:cNvSpPr txBox="1"/>
          <p:nvPr/>
        </p:nvSpPr>
        <p:spPr>
          <a:xfrm>
            <a:off x="334963" y="1193330"/>
            <a:ext cx="110905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in 23, 4 male patients underwent PEA</a:t>
            </a:r>
          </a:p>
          <a:p>
            <a:pPr marL="342900" indent="-34290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 indication: after multidisciplinary team evaluation (prof. Lang – Vienna, Austria, prof. Kurzyna -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Otwock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Poland, prof.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D’Armini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Pavia, Italy)</a:t>
            </a:r>
          </a:p>
        </p:txBody>
      </p:sp>
    </p:spTree>
    <p:extLst>
      <p:ext uri="{BB962C8B-B14F-4D97-AF65-F5344CB8AC3E}">
        <p14:creationId xmlns:p14="http://schemas.microsoft.com/office/powerpoint/2010/main" val="141561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226C-85DC-682A-F945-84AB535C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7A76E5-EFCD-8593-7B99-C781B4453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Started in 2018, </a:t>
            </a:r>
            <a:r>
              <a:rPr lang="ro-RO" dirty="0"/>
              <a:t>4</a:t>
            </a:r>
            <a:r>
              <a:rPr lang="en-GB" dirty="0"/>
              <a:t> patients (</a:t>
            </a:r>
            <a:r>
              <a:rPr lang="ro-RO" dirty="0"/>
              <a:t>2</a:t>
            </a:r>
            <a:r>
              <a:rPr lang="en-GB" dirty="0"/>
              <a:t> male) underwent BPA, with a median of 3 procedures</a:t>
            </a:r>
          </a:p>
          <a:p>
            <a:r>
              <a:rPr lang="en-GB" dirty="0"/>
              <a:t>BPA indication: after multidisciplinary team evaluation (prof. Lang – Vienna, Austria, prof. Kurzyna, </a:t>
            </a:r>
            <a:r>
              <a:rPr lang="en-GB" dirty="0" err="1"/>
              <a:t>Otwock</a:t>
            </a:r>
            <a:r>
              <a:rPr lang="en-GB" dirty="0"/>
              <a:t>, Poland)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850DA9-0623-7056-97D1-57C63714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err="1"/>
              <a:t>Balloon</a:t>
            </a:r>
            <a:r>
              <a:rPr lang="ro-RO" dirty="0"/>
              <a:t> </a:t>
            </a:r>
            <a:r>
              <a:rPr lang="ro-RO" dirty="0" err="1"/>
              <a:t>Pulmonary</a:t>
            </a:r>
            <a:r>
              <a:rPr lang="ro-RO" dirty="0"/>
              <a:t> </a:t>
            </a:r>
            <a:r>
              <a:rPr lang="ro-RO" dirty="0" err="1"/>
              <a:t>Angioplasty</a:t>
            </a:r>
            <a:r>
              <a:rPr lang="en-US" dirty="0"/>
              <a:t> - The First and Single Center in Romania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1D4D8-3542-E48C-9B23-E5C0DCD73A0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/>
          <a:lstStyle/>
          <a:p>
            <a:r>
              <a:rPr lang="en-GB" sz="1200" dirty="0"/>
              <a:t>*RHC presented values were recorded after 6-12 months post BPA</a:t>
            </a:r>
            <a:r>
              <a:rPr lang="ro-RO" sz="1200" dirty="0"/>
              <a:t>.</a:t>
            </a:r>
            <a:endParaRPr lang="en-GB" sz="1200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802A52E0-21FC-B5E9-8DD4-712601A4B6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826775"/>
              </p:ext>
            </p:extLst>
          </p:nvPr>
        </p:nvGraphicFramePr>
        <p:xfrm>
          <a:off x="384267" y="3197523"/>
          <a:ext cx="1115365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956">
                  <a:extLst>
                    <a:ext uri="{9D8B030D-6E8A-4147-A177-3AD203B41FA5}">
                      <a16:colId xmlns:a16="http://schemas.microsoft.com/office/drawing/2014/main" val="3090512603"/>
                    </a:ext>
                  </a:extLst>
                </a:gridCol>
                <a:gridCol w="2138082">
                  <a:extLst>
                    <a:ext uri="{9D8B030D-6E8A-4147-A177-3AD203B41FA5}">
                      <a16:colId xmlns:a16="http://schemas.microsoft.com/office/drawing/2014/main" val="3395747347"/>
                    </a:ext>
                  </a:extLst>
                </a:gridCol>
                <a:gridCol w="1783976">
                  <a:extLst>
                    <a:ext uri="{9D8B030D-6E8A-4147-A177-3AD203B41FA5}">
                      <a16:colId xmlns:a16="http://schemas.microsoft.com/office/drawing/2014/main" val="1850007361"/>
                    </a:ext>
                  </a:extLst>
                </a:gridCol>
                <a:gridCol w="1824318">
                  <a:extLst>
                    <a:ext uri="{9D8B030D-6E8A-4147-A177-3AD203B41FA5}">
                      <a16:colId xmlns:a16="http://schemas.microsoft.com/office/drawing/2014/main" val="3862947763"/>
                    </a:ext>
                  </a:extLst>
                </a:gridCol>
                <a:gridCol w="1784318">
                  <a:extLst>
                    <a:ext uri="{9D8B030D-6E8A-4147-A177-3AD203B41FA5}">
                      <a16:colId xmlns:a16="http://schemas.microsoft.com/office/drawing/2014/main" val="2292670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Before BPA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 last BPA 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05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mPAP</a:t>
                      </a:r>
                      <a:r>
                        <a:rPr lang="en-US" b="1" dirty="0"/>
                        <a:t> (mmHg)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PVR (WU)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mPAP</a:t>
                      </a:r>
                      <a:r>
                        <a:rPr lang="en-US" b="1" dirty="0"/>
                        <a:t> (mmHg)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PVR (WU)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169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 heterozygous MTHFR A1298C mutation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12.7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56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205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Male, heterozygous MTHFR A1298C mutation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51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146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35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74CE91-6455-5749-0C94-500B849E4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319589"/>
            <a:ext cx="11522075" cy="5173285"/>
          </a:xfrm>
        </p:spPr>
        <p:txBody>
          <a:bodyPr/>
          <a:lstStyle/>
          <a:p>
            <a:pPr marL="342891" indent="-342891"/>
            <a:r>
              <a:rPr lang="en-US" sz="2000" b="1" dirty="0"/>
              <a:t>Standardized, local regulations</a:t>
            </a:r>
            <a:r>
              <a:rPr lang="ro-RO" sz="2000" dirty="0"/>
              <a:t>, </a:t>
            </a:r>
            <a:r>
              <a:rPr lang="en-US" sz="2000" dirty="0"/>
              <a:t>V/Q scan not available</a:t>
            </a:r>
            <a:endParaRPr lang="en-US" sz="2000" baseline="30000" dirty="0"/>
          </a:p>
          <a:p>
            <a:pPr marL="342891" indent="-342891"/>
            <a:r>
              <a:rPr lang="ro-RO" sz="2000" b="1" dirty="0" err="1"/>
              <a:t>Functional</a:t>
            </a:r>
            <a:r>
              <a:rPr lang="ro-RO" sz="2000" b="1" dirty="0"/>
              <a:t> </a:t>
            </a:r>
            <a:r>
              <a:rPr lang="ro-RO" sz="2000" b="1" dirty="0" err="1"/>
              <a:t>capacity</a:t>
            </a:r>
            <a:r>
              <a:rPr lang="ro-RO" sz="2000" dirty="0"/>
              <a:t>:</a:t>
            </a:r>
            <a:endParaRPr lang="en-US" sz="2000" dirty="0"/>
          </a:p>
          <a:p>
            <a:pPr marL="801891" lvl="1" indent="-342891"/>
            <a:r>
              <a:rPr lang="ro-RO" sz="1800" dirty="0"/>
              <a:t>WHO </a:t>
            </a:r>
            <a:r>
              <a:rPr lang="ro-RO" sz="1800" dirty="0" err="1"/>
              <a:t>functional</a:t>
            </a:r>
            <a:r>
              <a:rPr lang="ro-RO" sz="1800" dirty="0"/>
              <a:t> </a:t>
            </a:r>
            <a:r>
              <a:rPr lang="ro-RO" sz="1800" dirty="0" err="1"/>
              <a:t>class</a:t>
            </a:r>
            <a:endParaRPr lang="en-US" sz="1800" dirty="0"/>
          </a:p>
          <a:p>
            <a:pPr marL="801891" lvl="1" indent="-342891"/>
            <a:r>
              <a:rPr lang="ro-RO" sz="1800" dirty="0"/>
              <a:t>6MWD</a:t>
            </a:r>
            <a:endParaRPr lang="en-US" sz="1800" dirty="0"/>
          </a:p>
          <a:p>
            <a:pPr marL="801891" lvl="1" indent="-342891"/>
            <a:r>
              <a:rPr lang="ro-RO" sz="1800" dirty="0"/>
              <a:t>CPET</a:t>
            </a:r>
            <a:r>
              <a:rPr lang="en-US" sz="1800" dirty="0"/>
              <a:t> (if considered)</a:t>
            </a:r>
          </a:p>
          <a:p>
            <a:pPr marL="342891" indent="-342891"/>
            <a:r>
              <a:rPr lang="en-US" sz="2000" b="1" dirty="0"/>
              <a:t>Imaging</a:t>
            </a:r>
            <a:r>
              <a:rPr lang="en-US" sz="2000" dirty="0"/>
              <a:t>:</a:t>
            </a:r>
          </a:p>
          <a:p>
            <a:pPr marL="801891" lvl="1" indent="-342891"/>
            <a:r>
              <a:rPr lang="en-US" sz="1800" dirty="0"/>
              <a:t>Cardiac ultrasound</a:t>
            </a:r>
          </a:p>
          <a:p>
            <a:pPr marL="801891" lvl="1" indent="-342891"/>
            <a:r>
              <a:rPr lang="en-US" sz="1800" dirty="0"/>
              <a:t>If considered: abdominal ultrasound, plain chest X-ray, lung CT, PFT, DLCO</a:t>
            </a:r>
          </a:p>
          <a:p>
            <a:pPr marL="342891" indent="-342891"/>
            <a:r>
              <a:rPr lang="en-US" sz="2000" b="1" dirty="0"/>
              <a:t>Lab tests</a:t>
            </a:r>
            <a:r>
              <a:rPr lang="en-US" sz="2000" dirty="0"/>
              <a:t>: </a:t>
            </a:r>
            <a:r>
              <a:rPr lang="ro-RO" sz="2000" dirty="0"/>
              <a:t>NT-proBNP</a:t>
            </a:r>
            <a:r>
              <a:rPr lang="en-US" sz="2000" dirty="0"/>
              <a:t>, iron deficiency anemia, electrolytes, other (if considered)</a:t>
            </a:r>
          </a:p>
          <a:p>
            <a:pPr marL="342891" indent="-342891"/>
            <a:r>
              <a:rPr lang="en-US" sz="2000" b="1" dirty="0"/>
              <a:t>Electrocardiogram</a:t>
            </a:r>
            <a:r>
              <a:rPr lang="en-US" sz="2000" dirty="0"/>
              <a:t>: rest ECG, Holter (if considered)</a:t>
            </a:r>
          </a:p>
          <a:p>
            <a:pPr marL="342891" indent="-342891"/>
            <a:r>
              <a:rPr lang="en-US" sz="2000" b="1" dirty="0"/>
              <a:t>Risk assessment </a:t>
            </a:r>
            <a:r>
              <a:rPr lang="en-US" sz="2000" dirty="0"/>
              <a:t>– 4-strata risk assessment tool</a:t>
            </a:r>
          </a:p>
          <a:p>
            <a:pPr marL="342891" indent="-342891"/>
            <a:r>
              <a:rPr lang="en-US" sz="2000" b="1" dirty="0"/>
              <a:t>QoL questionnaires</a:t>
            </a:r>
            <a:r>
              <a:rPr lang="en-US" sz="2000" dirty="0"/>
              <a:t>:</a:t>
            </a:r>
          </a:p>
          <a:p>
            <a:pPr marL="801891" lvl="1" indent="-342891"/>
            <a:r>
              <a:rPr lang="en-US" sz="1800" dirty="0"/>
              <a:t>emPHasis-10</a:t>
            </a:r>
          </a:p>
          <a:p>
            <a:pPr marL="801891" lvl="1" indent="-342891"/>
            <a:r>
              <a:rPr lang="en-US" sz="1800" dirty="0"/>
              <a:t>EQ-5D</a:t>
            </a:r>
          </a:p>
          <a:p>
            <a:pPr marL="342891" indent="-342891"/>
            <a:endParaRPr lang="en-US" sz="2000" dirty="0"/>
          </a:p>
          <a:p>
            <a:pPr marL="342891" indent="-342891"/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5096AE-25E3-BFCF-1071-B24E8E7D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Regular Follow-up at 3 months (national regulations)</a:t>
            </a:r>
          </a:p>
        </p:txBody>
      </p:sp>
    </p:spTree>
    <p:extLst>
      <p:ext uri="{BB962C8B-B14F-4D97-AF65-F5344CB8AC3E}">
        <p14:creationId xmlns:p14="http://schemas.microsoft.com/office/powerpoint/2010/main" val="325248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2C13E6-83D8-48EB-96A7-3B5440FC5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Currently:</a:t>
            </a:r>
          </a:p>
          <a:p>
            <a:pPr lvl="1"/>
            <a:r>
              <a:rPr lang="en-US" dirty="0"/>
              <a:t>8 patients for BPA (4 new)</a:t>
            </a:r>
          </a:p>
          <a:p>
            <a:pPr lvl="1"/>
            <a:r>
              <a:rPr lang="en-US" dirty="0"/>
              <a:t>2 new patients for PEA</a:t>
            </a:r>
          </a:p>
          <a:p>
            <a:r>
              <a:rPr lang="en-US" dirty="0"/>
              <a:t>High refusal rate for PEA and BPA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4EDB0A-B651-1AE5-9863-84BAB413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list for PEA and BPA</a:t>
            </a:r>
          </a:p>
        </p:txBody>
      </p:sp>
    </p:spTree>
    <p:extLst>
      <p:ext uri="{BB962C8B-B14F-4D97-AF65-F5344CB8AC3E}">
        <p14:creationId xmlns:p14="http://schemas.microsoft.com/office/powerpoint/2010/main" val="22201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6B9F7F-6A2F-0904-93FC-DABBB2372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ro-RO" dirty="0" err="1"/>
              <a:t>Continuing</a:t>
            </a:r>
            <a:r>
              <a:rPr lang="ro-RO" dirty="0"/>
              <a:t> </a:t>
            </a:r>
            <a:r>
              <a:rPr lang="en-GB" dirty="0"/>
              <a:t>BPA </a:t>
            </a:r>
            <a:r>
              <a:rPr lang="ro-RO" dirty="0" err="1"/>
              <a:t>programme</a:t>
            </a:r>
            <a:r>
              <a:rPr lang="ro-RO" dirty="0"/>
              <a:t> </a:t>
            </a:r>
            <a:r>
              <a:rPr lang="en-US" dirty="0"/>
              <a:t>in Targu Mures </a:t>
            </a:r>
            <a:r>
              <a:rPr lang="en-GB" dirty="0"/>
              <a:t>with surgical back-up</a:t>
            </a:r>
            <a:r>
              <a:rPr lang="ro-RO" dirty="0"/>
              <a:t> – </a:t>
            </a:r>
            <a:r>
              <a:rPr lang="ro-RO" dirty="0" err="1"/>
              <a:t>networking</a:t>
            </a:r>
            <a:r>
              <a:rPr lang="ro-RO" dirty="0"/>
              <a:t> </a:t>
            </a:r>
            <a:r>
              <a:rPr lang="ro-RO" dirty="0" err="1"/>
              <a:t>with</a:t>
            </a:r>
            <a:r>
              <a:rPr lang="ro-RO" dirty="0"/>
              <a:t> </a:t>
            </a:r>
            <a:r>
              <a:rPr lang="en-US" dirty="0"/>
              <a:t>Romanian&amp;</a:t>
            </a:r>
            <a:r>
              <a:rPr lang="ro-RO" dirty="0"/>
              <a:t>European Expert </a:t>
            </a:r>
            <a:r>
              <a:rPr lang="ro-RO" dirty="0" err="1"/>
              <a:t>Centers</a:t>
            </a:r>
            <a:endParaRPr lang="en-GB" dirty="0"/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n-GB" dirty="0"/>
              <a:t>PEA ? Doubtfully, </a:t>
            </a:r>
            <a:r>
              <a:rPr lang="ro-RO" dirty="0" err="1"/>
              <a:t>experienced</a:t>
            </a:r>
            <a:r>
              <a:rPr lang="ro-RO" dirty="0"/>
              <a:t> </a:t>
            </a:r>
            <a:r>
              <a:rPr lang="en-GB" dirty="0"/>
              <a:t>cardiac surgeons </a:t>
            </a:r>
            <a:r>
              <a:rPr lang="ro-RO" dirty="0"/>
              <a:t>an</a:t>
            </a:r>
            <a:r>
              <a:rPr lang="en-US" dirty="0"/>
              <a:t>d</a:t>
            </a:r>
            <a:r>
              <a:rPr lang="ro-RO" dirty="0"/>
              <a:t> intensive care </a:t>
            </a:r>
            <a:r>
              <a:rPr lang="ro-RO" dirty="0" err="1"/>
              <a:t>teams</a:t>
            </a:r>
            <a:r>
              <a:rPr lang="ro-RO" dirty="0"/>
              <a:t> </a:t>
            </a:r>
            <a:r>
              <a:rPr lang="en-GB" dirty="0"/>
              <a:t>must be involved</a:t>
            </a:r>
            <a:r>
              <a:rPr lang="ro-RO" dirty="0"/>
              <a:t>, at </a:t>
            </a:r>
            <a:r>
              <a:rPr lang="ro-RO" dirty="0" err="1"/>
              <a:t>least</a:t>
            </a:r>
            <a:r>
              <a:rPr lang="ro-RO" dirty="0"/>
              <a:t> </a:t>
            </a:r>
            <a:r>
              <a:rPr lang="ro-RO" dirty="0" err="1"/>
              <a:t>one</a:t>
            </a:r>
            <a:r>
              <a:rPr lang="ro-RO" dirty="0"/>
              <a:t> </a:t>
            </a:r>
            <a:r>
              <a:rPr lang="ro-RO" dirty="0" err="1"/>
              <a:t>high</a:t>
            </a:r>
            <a:r>
              <a:rPr lang="ro-RO" dirty="0"/>
              <a:t>-volume </a:t>
            </a:r>
            <a:r>
              <a:rPr lang="ro-RO" dirty="0" err="1"/>
              <a:t>center</a:t>
            </a:r>
            <a:r>
              <a:rPr lang="ro-RO" dirty="0"/>
              <a:t> </a:t>
            </a:r>
            <a:r>
              <a:rPr lang="ro-RO" dirty="0" err="1"/>
              <a:t>is</a:t>
            </a:r>
            <a:r>
              <a:rPr lang="ro-RO" dirty="0"/>
              <a:t> </a:t>
            </a:r>
            <a:r>
              <a:rPr lang="ro-RO" dirty="0" err="1"/>
              <a:t>needed</a:t>
            </a:r>
            <a:endParaRPr lang="ro-RO" dirty="0"/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n-GB" dirty="0"/>
              <a:t>CTEPH </a:t>
            </a:r>
            <a:r>
              <a:rPr lang="en-GB" dirty="0" err="1"/>
              <a:t>oupatient</a:t>
            </a:r>
            <a:r>
              <a:rPr lang="en-GB" dirty="0"/>
              <a:t> services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n-GB" dirty="0"/>
              <a:t>CTEPH awareness and screening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n-GB" dirty="0"/>
              <a:t>Follow-up patients (including self-monitoring INR)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568053-514F-99B7-7485-64AD1BDE4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Directions for CTEPH Care in Romania</a:t>
            </a:r>
          </a:p>
        </p:txBody>
      </p:sp>
    </p:spTree>
    <p:extLst>
      <p:ext uri="{BB962C8B-B14F-4D97-AF65-F5344CB8AC3E}">
        <p14:creationId xmlns:p14="http://schemas.microsoft.com/office/powerpoint/2010/main" val="363452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DF3370-1484-07CA-87C6-EF25BD00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197374"/>
            <a:ext cx="11522075" cy="4915142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n-US" sz="2000" dirty="0"/>
              <a:t>Supervision of PhD research projects</a:t>
            </a:r>
            <a:endParaRPr lang="ro-RO" sz="2000" dirty="0"/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n-US" sz="2000" dirty="0" err="1"/>
              <a:t>Organisation</a:t>
            </a:r>
            <a:r>
              <a:rPr lang="en-US" sz="2000" dirty="0"/>
              <a:t> of </a:t>
            </a:r>
            <a:r>
              <a:rPr lang="ro-RO" sz="2000" dirty="0"/>
              <a:t>4</a:t>
            </a:r>
            <a:r>
              <a:rPr lang="en-US" sz="2000" dirty="0"/>
              <a:t> international conferences under the auspices of “G.E. Palade” University of Medicine, Pharmacy, Science and Technology Târgu Mureș</a:t>
            </a:r>
            <a:r>
              <a:rPr lang="ro-RO" sz="2000" dirty="0"/>
              <a:t>, Romania </a:t>
            </a:r>
            <a:r>
              <a:rPr lang="en-US" sz="2000" dirty="0"/>
              <a:t>(2016, 2021, 2022</a:t>
            </a:r>
            <a:r>
              <a:rPr lang="ro-RO" sz="2000" dirty="0"/>
              <a:t>, 2025</a:t>
            </a:r>
            <a:r>
              <a:rPr lang="en-US" sz="2000" dirty="0"/>
              <a:t>)</a:t>
            </a:r>
            <a:endParaRPr lang="ro-RO" sz="2000" dirty="0"/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n-US" sz="2000" dirty="0"/>
              <a:t>Participation in national scientific meetings, including the PHADER Symposium and the Romanian Society of Cardiology Congress</a:t>
            </a:r>
            <a:endParaRPr lang="ro-RO" sz="2000" dirty="0"/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n-US" sz="2000" dirty="0"/>
              <a:t>Presentation of scientific work at international conferences</a:t>
            </a:r>
            <a:endParaRPr lang="ro-RO" sz="2000" dirty="0"/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n-US" sz="2000" dirty="0"/>
              <a:t>Participation in international expert meetings and training programs in PAH and CTEPH</a:t>
            </a:r>
            <a:endParaRPr lang="ro-RO" sz="2000" dirty="0"/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n-US" sz="2000" dirty="0"/>
              <a:t>Teaching activities for medical students at “G.E. Palade” University of Medicine, Pharmacy, Science and Technology</a:t>
            </a:r>
            <a:r>
              <a:rPr lang="ro-RO" sz="2000" dirty="0"/>
              <a:t>, </a:t>
            </a:r>
            <a:r>
              <a:rPr lang="en-US" sz="2000" dirty="0"/>
              <a:t>Târgu Mureș</a:t>
            </a:r>
            <a:r>
              <a:rPr lang="ro-RO" sz="2000" dirty="0"/>
              <a:t>, Romania </a:t>
            </a:r>
            <a:r>
              <a:rPr lang="ro-RO" sz="2000" dirty="0" err="1"/>
              <a:t>and</a:t>
            </a:r>
            <a:r>
              <a:rPr lang="ro-RO" sz="2000" dirty="0"/>
              <a:t> </a:t>
            </a:r>
            <a:r>
              <a:rPr lang="de-DE" sz="2000" dirty="0"/>
              <a:t>UMCH - Universitätsmedizin Neumarkt a. M. Campus Hamburg</a:t>
            </a:r>
            <a:r>
              <a:rPr lang="ro-RO" sz="2000" dirty="0"/>
              <a:t>, </a:t>
            </a:r>
            <a:r>
              <a:rPr lang="ro-RO" sz="2000" dirty="0" err="1"/>
              <a:t>Germany</a:t>
            </a:r>
            <a:endParaRPr lang="ro-RO" sz="2000" dirty="0"/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n-US" sz="2000" dirty="0"/>
              <a:t>Accredited postgraduate courses with CME credits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FF882-D727-D8EB-54B0-789F5C16B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and Educational Activity</a:t>
            </a:r>
          </a:p>
        </p:txBody>
      </p:sp>
    </p:spTree>
    <p:extLst>
      <p:ext uri="{BB962C8B-B14F-4D97-AF65-F5344CB8AC3E}">
        <p14:creationId xmlns:p14="http://schemas.microsoft.com/office/powerpoint/2010/main" val="153989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B9336F3-CAEA-ECBE-7B66-D9F07F0B8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164" y="784312"/>
            <a:ext cx="2881202" cy="419165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A5691F-CDB3-E075-BEA3-73DDBA0F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11" y="130895"/>
            <a:ext cx="10430633" cy="867600"/>
          </a:xfrm>
        </p:spPr>
        <p:txBody>
          <a:bodyPr>
            <a:noAutofit/>
          </a:bodyPr>
          <a:lstStyle/>
          <a:p>
            <a:r>
              <a:rPr lang="ro-RO" sz="2800" dirty="0" err="1"/>
              <a:t>Few</a:t>
            </a:r>
            <a:r>
              <a:rPr lang="ro-RO" sz="2800" dirty="0"/>
              <a:t> </a:t>
            </a:r>
            <a:r>
              <a:rPr lang="en-US" sz="2800" dirty="0"/>
              <a:t>Publications in ISI-Indexed and International Databases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E4AE67D-6A22-E8FF-E1B5-920B943FAE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98" t="21798" r="31432" b="7606"/>
          <a:stretch/>
        </p:blipFill>
        <p:spPr>
          <a:xfrm>
            <a:off x="470334" y="784312"/>
            <a:ext cx="3422114" cy="3685434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52DD1A6-D63D-22E5-0001-AAD477F21F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7" t="22841" r="26179" b="10556"/>
          <a:stretch/>
        </p:blipFill>
        <p:spPr>
          <a:xfrm>
            <a:off x="4278879" y="784312"/>
            <a:ext cx="3276981" cy="2603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A75A58-4701-F889-6D53-7D3BF2561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391" y="2064309"/>
            <a:ext cx="2979934" cy="42567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A2825A-B59E-DA7B-C6D6-1F0F7AF61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629" y="2064309"/>
            <a:ext cx="3054433" cy="431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8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CCFB6F-7BEA-A844-21FF-307A36C8A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323499"/>
            <a:ext cx="11522075" cy="4471200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n-US" dirty="0"/>
              <a:t>The Târgu Mureș </a:t>
            </a:r>
            <a:r>
              <a:rPr lang="ro-RO" dirty="0"/>
              <a:t>PH </a:t>
            </a:r>
            <a:r>
              <a:rPr lang="en-US" dirty="0"/>
              <a:t>Center has developed a comprehensive CTEPH program integrating diagnosis, pharmacotherapy, and interventional management.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n-US" dirty="0"/>
              <a:t>Despite national limitations (including the absence of V/Q scanning), a structured multidisciplinary approach allows effective identification and management of CTEPH patients.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n-US" dirty="0"/>
              <a:t>The center established the </a:t>
            </a:r>
            <a:r>
              <a:rPr lang="en-US" b="1" dirty="0"/>
              <a:t>first Balloon Pulmonary Angioplasty (BPA) program in Romania</a:t>
            </a:r>
            <a:r>
              <a:rPr lang="en-US" dirty="0"/>
              <a:t>, with encouraging </a:t>
            </a:r>
            <a:r>
              <a:rPr lang="en-US" dirty="0" err="1"/>
              <a:t>haemodynamic</a:t>
            </a:r>
            <a:r>
              <a:rPr lang="en-US" dirty="0"/>
              <a:t> outcomes.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r>
              <a:rPr lang="en-US" dirty="0"/>
              <a:t>Further development of </a:t>
            </a:r>
            <a:r>
              <a:rPr lang="en-US" b="1" dirty="0"/>
              <a:t>national referral pathways and surgical expertise</a:t>
            </a:r>
            <a:r>
              <a:rPr lang="en-US" dirty="0"/>
              <a:t> is essential to improve access to PEA and BPA for Romanian CTEPH patients.</a:t>
            </a:r>
          </a:p>
          <a:p>
            <a:pPr>
              <a:lnSpc>
                <a:spcPct val="114000"/>
              </a:lnSpc>
              <a:spcAft>
                <a:spcPts val="400"/>
              </a:spcAft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E5D825-44F7-0686-C41A-C0E9A865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messages</a:t>
            </a:r>
          </a:p>
        </p:txBody>
      </p:sp>
    </p:spTree>
    <p:extLst>
      <p:ext uri="{BB962C8B-B14F-4D97-AF65-F5344CB8AC3E}">
        <p14:creationId xmlns:p14="http://schemas.microsoft.com/office/powerpoint/2010/main" val="334656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8EC791-CF4F-FD0D-55DB-6E07A49D9E46}"/>
              </a:ext>
            </a:extLst>
          </p:cNvPr>
          <p:cNvGrpSpPr/>
          <p:nvPr/>
        </p:nvGrpSpPr>
        <p:grpSpPr>
          <a:xfrm>
            <a:off x="334963" y="1449462"/>
            <a:ext cx="7825511" cy="4401850"/>
            <a:chOff x="334963" y="1449462"/>
            <a:chExt cx="7825511" cy="4401850"/>
          </a:xfrm>
        </p:grpSpPr>
        <p:pic>
          <p:nvPicPr>
            <p:cNvPr id="1026" name="Picture 2" descr="harta romania">
              <a:extLst>
                <a:ext uri="{FF2B5EF4-FFF2-40B4-BE49-F238E27FC236}">
                  <a16:creationId xmlns:a16="http://schemas.microsoft.com/office/drawing/2014/main" id="{39A1AB6D-7D06-30D5-7CF0-3580390C58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63" y="1449462"/>
              <a:ext cx="7825511" cy="440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18CEF83-1449-EAED-FBAE-A8E5FC1FBB86}"/>
                </a:ext>
              </a:extLst>
            </p:cNvPr>
            <p:cNvGrpSpPr/>
            <p:nvPr/>
          </p:nvGrpSpPr>
          <p:grpSpPr>
            <a:xfrm>
              <a:off x="1423162" y="2114044"/>
              <a:ext cx="5447825" cy="2887193"/>
              <a:chOff x="1423162" y="2114044"/>
              <a:chExt cx="5447825" cy="2887193"/>
            </a:xfrm>
          </p:grpSpPr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C87E143E-E09D-1A17-299C-22185BCF73EA}"/>
                  </a:ext>
                </a:extLst>
              </p:cNvPr>
              <p:cNvSpPr/>
              <p:nvPr/>
            </p:nvSpPr>
            <p:spPr>
              <a:xfrm>
                <a:off x="1828989" y="2373303"/>
                <a:ext cx="1144583" cy="414295"/>
              </a:xfrm>
              <a:prstGeom prst="wedgeEllipseCallou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2"/>
                    </a:solidFill>
                    <a:ea typeface="Cambria" panose="02040503050406030204" pitchFamily="18" charset="0"/>
                  </a:rPr>
                  <a:t>Oradea</a:t>
                </a:r>
              </a:p>
            </p:txBody>
          </p:sp>
          <p:sp>
            <p:nvSpPr>
              <p:cNvPr id="14" name="Speech Bubble: Oval 13">
                <a:extLst>
                  <a:ext uri="{FF2B5EF4-FFF2-40B4-BE49-F238E27FC236}">
                    <a16:creationId xmlns:a16="http://schemas.microsoft.com/office/drawing/2014/main" id="{4A1121E7-EF6B-3E54-0801-5D51B2B90EB4}"/>
                  </a:ext>
                </a:extLst>
              </p:cNvPr>
              <p:cNvSpPr/>
              <p:nvPr/>
            </p:nvSpPr>
            <p:spPr>
              <a:xfrm>
                <a:off x="1583644" y="3236092"/>
                <a:ext cx="1144583" cy="414295"/>
              </a:xfrm>
              <a:prstGeom prst="wedgeEllipseCallou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2"/>
                    </a:solidFill>
                    <a:ea typeface="Cambria" panose="02040503050406030204" pitchFamily="18" charset="0"/>
                  </a:rPr>
                  <a:t>Timi</a:t>
                </a:r>
                <a:r>
                  <a:rPr lang="ro-RO" sz="1100" dirty="0">
                    <a:solidFill>
                      <a:schemeClr val="tx2"/>
                    </a:solidFill>
                    <a:ea typeface="Cambria" panose="02040503050406030204" pitchFamily="18" charset="0"/>
                  </a:rPr>
                  <a:t>șoara</a:t>
                </a:r>
                <a:endParaRPr lang="en-US" sz="1100" dirty="0">
                  <a:solidFill>
                    <a:schemeClr val="tx2"/>
                  </a:solidFill>
                  <a:ea typeface="Cambria" panose="02040503050406030204" pitchFamily="18" charset="0"/>
                </a:endParaRPr>
              </a:p>
            </p:txBody>
          </p:sp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1C3ABA52-357B-DD3F-B61A-996FD85D0963}"/>
                  </a:ext>
                </a:extLst>
              </p:cNvPr>
              <p:cNvSpPr/>
              <p:nvPr/>
            </p:nvSpPr>
            <p:spPr>
              <a:xfrm>
                <a:off x="4754071" y="4586942"/>
                <a:ext cx="1144583" cy="414295"/>
              </a:xfrm>
              <a:prstGeom prst="wedgeEllipseCallou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-RO" sz="1100" dirty="0">
                    <a:solidFill>
                      <a:schemeClr val="tx2"/>
                    </a:solidFill>
                    <a:ea typeface="Cambria" panose="02040503050406030204" pitchFamily="18" charset="0"/>
                  </a:rPr>
                  <a:t>București</a:t>
                </a:r>
                <a:endParaRPr lang="en-US" sz="1100" dirty="0">
                  <a:solidFill>
                    <a:schemeClr val="tx2"/>
                  </a:solidFill>
                  <a:ea typeface="Cambria" panose="02040503050406030204" pitchFamily="18" charset="0"/>
                </a:endParaRPr>
              </a:p>
            </p:txBody>
          </p:sp>
          <p:sp>
            <p:nvSpPr>
              <p:cNvPr id="16" name="Speech Bubble: Oval 15">
                <a:extLst>
                  <a:ext uri="{FF2B5EF4-FFF2-40B4-BE49-F238E27FC236}">
                    <a16:creationId xmlns:a16="http://schemas.microsoft.com/office/drawing/2014/main" id="{F89F3474-2054-5128-8F2F-103FE10C1B92}"/>
                  </a:ext>
                </a:extLst>
              </p:cNvPr>
              <p:cNvSpPr/>
              <p:nvPr/>
            </p:nvSpPr>
            <p:spPr>
              <a:xfrm>
                <a:off x="3793597" y="2785988"/>
                <a:ext cx="1144583" cy="414295"/>
              </a:xfrm>
              <a:prstGeom prst="wedgeEllipseCallou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-RO" sz="1000" dirty="0">
                    <a:solidFill>
                      <a:schemeClr val="tx2"/>
                    </a:solidFill>
                    <a:ea typeface="Cambria" panose="02040503050406030204" pitchFamily="18" charset="0"/>
                  </a:rPr>
                  <a:t>Târgu Mureș</a:t>
                </a:r>
                <a:endParaRPr lang="en-US" sz="1000" dirty="0">
                  <a:solidFill>
                    <a:schemeClr val="tx2"/>
                  </a:solidFill>
                  <a:ea typeface="Cambria" panose="02040503050406030204" pitchFamily="18" charset="0"/>
                </a:endParaRPr>
              </a:p>
            </p:txBody>
          </p:sp>
          <p:sp>
            <p:nvSpPr>
              <p:cNvPr id="17" name="Speech Bubble: Oval 16">
                <a:extLst>
                  <a:ext uri="{FF2B5EF4-FFF2-40B4-BE49-F238E27FC236}">
                    <a16:creationId xmlns:a16="http://schemas.microsoft.com/office/drawing/2014/main" id="{89AB060D-7DE6-FEC0-8A2E-B6780087AC2C}"/>
                  </a:ext>
                </a:extLst>
              </p:cNvPr>
              <p:cNvSpPr/>
              <p:nvPr/>
            </p:nvSpPr>
            <p:spPr>
              <a:xfrm>
                <a:off x="5726404" y="2114044"/>
                <a:ext cx="1144583" cy="414295"/>
              </a:xfrm>
              <a:prstGeom prst="wedgeEllipseCallou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-RO" sz="1100" dirty="0">
                    <a:solidFill>
                      <a:schemeClr val="tx2"/>
                    </a:solidFill>
                    <a:ea typeface="Cambria" panose="02040503050406030204" pitchFamily="18" charset="0"/>
                  </a:rPr>
                  <a:t>Iași</a:t>
                </a:r>
                <a:endParaRPr lang="en-US" sz="1100" dirty="0">
                  <a:solidFill>
                    <a:schemeClr val="tx2"/>
                  </a:solidFill>
                  <a:ea typeface="Cambria" panose="02040503050406030204" pitchFamily="18" charset="0"/>
                </a:endParaRPr>
              </a:p>
            </p:txBody>
          </p:sp>
          <p:sp>
            <p:nvSpPr>
              <p:cNvPr id="18" name="Speech Bubble: Oval 17">
                <a:extLst>
                  <a:ext uri="{FF2B5EF4-FFF2-40B4-BE49-F238E27FC236}">
                    <a16:creationId xmlns:a16="http://schemas.microsoft.com/office/drawing/2014/main" id="{8316CEAB-43FC-E9A8-1327-503C4AAE121E}"/>
                  </a:ext>
                </a:extLst>
              </p:cNvPr>
              <p:cNvSpPr/>
              <p:nvPr/>
            </p:nvSpPr>
            <p:spPr>
              <a:xfrm>
                <a:off x="3046024" y="2373303"/>
                <a:ext cx="1144583" cy="414295"/>
              </a:xfrm>
              <a:prstGeom prst="wedgeEllipseCallou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-RO" sz="1000" dirty="0">
                    <a:solidFill>
                      <a:schemeClr val="tx2"/>
                    </a:solidFill>
                    <a:ea typeface="Cambria" panose="02040503050406030204" pitchFamily="18" charset="0"/>
                  </a:rPr>
                  <a:t>Cluj-Napoca</a:t>
                </a:r>
                <a:endParaRPr lang="en-US" sz="1000" dirty="0">
                  <a:solidFill>
                    <a:schemeClr val="tx2"/>
                  </a:solidFill>
                  <a:ea typeface="Cambria" panose="02040503050406030204" pitchFamily="18" charset="0"/>
                </a:endParaRPr>
              </a:p>
            </p:txBody>
          </p:sp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AAE2263F-CEEF-7749-AAA6-86FAC77183FD}"/>
                  </a:ext>
                </a:extLst>
              </p:cNvPr>
              <p:cNvSpPr/>
              <p:nvPr/>
            </p:nvSpPr>
            <p:spPr>
              <a:xfrm rot="182023">
                <a:off x="5713005" y="2226156"/>
                <a:ext cx="455171" cy="290341"/>
              </a:xfrm>
              <a:prstGeom prst="wedgeEllipseCallout">
                <a:avLst>
                  <a:gd name="adj1" fmla="val 30898"/>
                  <a:gd name="adj2" fmla="val 70426"/>
                </a:avLst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a typeface="Cambria" panose="02040503050406030204" pitchFamily="18" charset="0"/>
                </a:endParaRPr>
              </a:p>
            </p:txBody>
          </p:sp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F98E44E4-75EE-ED44-1710-BEE9BB1782BE}"/>
                  </a:ext>
                </a:extLst>
              </p:cNvPr>
              <p:cNvSpPr/>
              <p:nvPr/>
            </p:nvSpPr>
            <p:spPr>
              <a:xfrm rot="182023">
                <a:off x="4583193" y="4699820"/>
                <a:ext cx="455171" cy="290341"/>
              </a:xfrm>
              <a:prstGeom prst="wedgeEllipseCallout">
                <a:avLst>
                  <a:gd name="adj1" fmla="val 30898"/>
                  <a:gd name="adj2" fmla="val 70426"/>
                </a:avLst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a typeface="Cambria" panose="02040503050406030204" pitchFamily="18" charset="0"/>
                </a:endParaRPr>
              </a:p>
            </p:txBody>
          </p:sp>
          <p:sp>
            <p:nvSpPr>
              <p:cNvPr id="21" name="Speech Bubble: Oval 20">
                <a:extLst>
                  <a:ext uri="{FF2B5EF4-FFF2-40B4-BE49-F238E27FC236}">
                    <a16:creationId xmlns:a16="http://schemas.microsoft.com/office/drawing/2014/main" id="{D5B68FC5-28F4-7EE7-F1C7-682B12F0BF39}"/>
                  </a:ext>
                </a:extLst>
              </p:cNvPr>
              <p:cNvSpPr/>
              <p:nvPr/>
            </p:nvSpPr>
            <p:spPr>
              <a:xfrm rot="182023">
                <a:off x="3030996" y="2483806"/>
                <a:ext cx="455171" cy="290341"/>
              </a:xfrm>
              <a:prstGeom prst="wedgeEllipseCallout">
                <a:avLst>
                  <a:gd name="adj1" fmla="val 30898"/>
                  <a:gd name="adj2" fmla="val 70426"/>
                </a:avLst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a typeface="Cambria" panose="02040503050406030204" pitchFamily="18" charset="0"/>
                </a:endParaRPr>
              </a:p>
            </p:txBody>
          </p:sp>
          <p:sp>
            <p:nvSpPr>
              <p:cNvPr id="22" name="Speech Bubble: Oval 21">
                <a:extLst>
                  <a:ext uri="{FF2B5EF4-FFF2-40B4-BE49-F238E27FC236}">
                    <a16:creationId xmlns:a16="http://schemas.microsoft.com/office/drawing/2014/main" id="{26CDB19F-97A8-06E1-D663-9878B8950A55}"/>
                  </a:ext>
                </a:extLst>
              </p:cNvPr>
              <p:cNvSpPr/>
              <p:nvPr/>
            </p:nvSpPr>
            <p:spPr>
              <a:xfrm rot="182023">
                <a:off x="3757239" y="2898101"/>
                <a:ext cx="455171" cy="290341"/>
              </a:xfrm>
              <a:prstGeom prst="wedgeEllipseCallout">
                <a:avLst>
                  <a:gd name="adj1" fmla="val 30898"/>
                  <a:gd name="adj2" fmla="val 70426"/>
                </a:avLst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a typeface="Cambria" panose="02040503050406030204" pitchFamily="18" charset="0"/>
                </a:endParaRPr>
              </a:p>
            </p:txBody>
          </p:sp>
          <p:sp>
            <p:nvSpPr>
              <p:cNvPr id="23" name="Speech Bubble: Oval 22">
                <a:extLst>
                  <a:ext uri="{FF2B5EF4-FFF2-40B4-BE49-F238E27FC236}">
                    <a16:creationId xmlns:a16="http://schemas.microsoft.com/office/drawing/2014/main" id="{650EE592-B3FB-41B0-D03A-7F2B6B601082}"/>
                  </a:ext>
                </a:extLst>
              </p:cNvPr>
              <p:cNvSpPr/>
              <p:nvPr/>
            </p:nvSpPr>
            <p:spPr>
              <a:xfrm rot="360589">
                <a:off x="1423162" y="3398068"/>
                <a:ext cx="455171" cy="290341"/>
              </a:xfrm>
              <a:prstGeom prst="wedgeEllipseCallout">
                <a:avLst>
                  <a:gd name="adj1" fmla="val 62342"/>
                  <a:gd name="adj2" fmla="val 46878"/>
                </a:avLst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4418D08-65A0-F013-7775-88B754D3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Cambria" panose="02040503050406030204" pitchFamily="18" charset="0"/>
              </a:rPr>
              <a:t>PH centers in Romania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E1643-7FA1-8AD2-DC6B-A16A543AF33D}"/>
              </a:ext>
            </a:extLst>
          </p:cNvPr>
          <p:cNvSpPr txBox="1"/>
          <p:nvPr/>
        </p:nvSpPr>
        <p:spPr>
          <a:xfrm>
            <a:off x="8849426" y="1298229"/>
            <a:ext cx="273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Cambria" panose="02040503050406030204" pitchFamily="18" charset="0"/>
              </a:rPr>
              <a:t>- </a:t>
            </a:r>
            <a:r>
              <a:rPr lang="ro-RO" dirty="0">
                <a:ea typeface="Cambria" panose="02040503050406030204" pitchFamily="18" charset="0"/>
              </a:rPr>
              <a:t>9 a</a:t>
            </a:r>
            <a:r>
              <a:rPr lang="en-US" dirty="0" err="1">
                <a:ea typeface="Cambria" panose="02040503050406030204" pitchFamily="18" charset="0"/>
              </a:rPr>
              <a:t>dult</a:t>
            </a:r>
            <a:r>
              <a:rPr lang="en-US" dirty="0">
                <a:ea typeface="Cambria" panose="02040503050406030204" pitchFamily="18" charset="0"/>
              </a:rPr>
              <a:t> center</a:t>
            </a:r>
            <a:r>
              <a:rPr lang="ro-RO" dirty="0">
                <a:ea typeface="Cambria" panose="02040503050406030204" pitchFamily="18" charset="0"/>
              </a:rPr>
              <a:t>s</a:t>
            </a:r>
            <a:r>
              <a:rPr lang="en-US" dirty="0">
                <a:ea typeface="Cambria" panose="02040503050406030204" pitchFamily="18" charset="0"/>
              </a:rPr>
              <a:t> for 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1E9B5-40B6-AAD6-DA23-B5ED3D28E258}"/>
              </a:ext>
            </a:extLst>
          </p:cNvPr>
          <p:cNvSpPr txBox="1"/>
          <p:nvPr/>
        </p:nvSpPr>
        <p:spPr>
          <a:xfrm>
            <a:off x="8849425" y="2003971"/>
            <a:ext cx="284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Cambria" panose="02040503050406030204" pitchFamily="18" charset="0"/>
              </a:rPr>
              <a:t>- </a:t>
            </a:r>
            <a:r>
              <a:rPr lang="ro-RO" dirty="0">
                <a:ea typeface="Cambria" panose="02040503050406030204" pitchFamily="18" charset="0"/>
              </a:rPr>
              <a:t>5 children</a:t>
            </a:r>
            <a:r>
              <a:rPr lang="en-US" dirty="0">
                <a:ea typeface="Cambria" panose="02040503050406030204" pitchFamily="18" charset="0"/>
              </a:rPr>
              <a:t> center</a:t>
            </a:r>
            <a:r>
              <a:rPr lang="ro-RO" dirty="0">
                <a:ea typeface="Cambria" panose="02040503050406030204" pitchFamily="18" charset="0"/>
              </a:rPr>
              <a:t>s</a:t>
            </a:r>
            <a:r>
              <a:rPr lang="en-US" dirty="0">
                <a:ea typeface="Cambria" panose="02040503050406030204" pitchFamily="18" charset="0"/>
              </a:rPr>
              <a:t> for PH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306A7E4D-9A1C-EF11-7943-00C1EEA1E50F}"/>
              </a:ext>
            </a:extLst>
          </p:cNvPr>
          <p:cNvSpPr/>
          <p:nvPr/>
        </p:nvSpPr>
        <p:spPr>
          <a:xfrm>
            <a:off x="7559938" y="1929260"/>
            <a:ext cx="1144583" cy="444043"/>
          </a:xfrm>
          <a:prstGeom prst="wedgeEllipse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panose="020405030504060302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D4A064EC-BF91-4350-44D4-9F661B6988C0}"/>
              </a:ext>
            </a:extLst>
          </p:cNvPr>
          <p:cNvSpPr/>
          <p:nvPr/>
        </p:nvSpPr>
        <p:spPr>
          <a:xfrm>
            <a:off x="7559938" y="1298229"/>
            <a:ext cx="1144583" cy="414295"/>
          </a:xfrm>
          <a:prstGeom prst="wedgeEllipseCallou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F5D722-2B86-AFB7-D56D-8C0A3DCEA2C8}"/>
              </a:ext>
            </a:extLst>
          </p:cNvPr>
          <p:cNvSpPr txBox="1"/>
          <p:nvPr/>
        </p:nvSpPr>
        <p:spPr>
          <a:xfrm>
            <a:off x="7499883" y="2773224"/>
            <a:ext cx="44909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000" noProof="0" dirty="0"/>
              <a:t>A regional and a national reference PH center can successfully build a CTEPH program even in a resource-limited healthcare system through networking with European expert centers.</a:t>
            </a:r>
            <a:endParaRPr lang="ro-RO" sz="2000" noProof="0" dirty="0"/>
          </a:p>
          <a:p>
            <a:pPr marL="342900" indent="-34290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ro-RO" sz="2000" dirty="0"/>
              <a:t>R</a:t>
            </a:r>
            <a:r>
              <a:rPr lang="en-US" sz="2000" dirty="0" err="1"/>
              <a:t>omania</a:t>
            </a:r>
            <a:r>
              <a:rPr lang="en-US" sz="2000" dirty="0"/>
              <a:t> population: ~19 million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403600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7918F7-9CD3-862A-57F7-704C9C0AE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1165853"/>
            <a:ext cx="11522075" cy="2167683"/>
          </a:xfrm>
        </p:spPr>
        <p:txBody>
          <a:bodyPr/>
          <a:lstStyle/>
          <a:p>
            <a:pPr marL="0" indent="0">
              <a:lnSpc>
                <a:spcPct val="125000"/>
              </a:lnSpc>
              <a:spcAft>
                <a:spcPts val="1200"/>
              </a:spcAft>
              <a:buNone/>
            </a:pPr>
            <a:r>
              <a:rPr lang="en-US" sz="3200" dirty="0"/>
              <a:t>The development of the Târgu Mureș PH Center demonstrates that building a comprehensive CTEPH program is feasible in emerging healthcare systems through international collaboration and multidisciplinary expertise.</a:t>
            </a:r>
          </a:p>
        </p:txBody>
      </p:sp>
      <p:pic>
        <p:nvPicPr>
          <p:cNvPr id="2050" name="Picture 2" descr="A picture containing text, outdoor, nature&#10;&#10;Description automatically generated">
            <a:extLst>
              <a:ext uri="{FF2B5EF4-FFF2-40B4-BE49-F238E27FC236}">
                <a16:creationId xmlns:a16="http://schemas.microsoft.com/office/drawing/2014/main" id="{9F7B772D-6289-B2FE-F37D-7630D141E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85" y="3764610"/>
            <a:ext cx="709803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6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6290E9-E6ED-1624-552E-F18B8133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T</a:t>
            </a:r>
            <a:r>
              <a:rPr lang="en-US" dirty="0" err="1"/>
              <a:t>ârgu</a:t>
            </a:r>
            <a:r>
              <a:rPr lang="en-US" dirty="0"/>
              <a:t> Mureș Pulmonary Hypertension Center – Program Overview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4134081-45BE-F049-2746-56E6EFF583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4963" y="1416145"/>
            <a:ext cx="10445096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Char char="•"/>
              <a:tabLst/>
            </a:pPr>
            <a:r>
              <a:rPr kumimoji="0" lang="ro-RO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Established: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April 2015</a:t>
            </a:r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20 </a:t>
            </a:r>
            <a:r>
              <a:rPr kumimoji="0" lang="ro-RO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beds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Char char="•"/>
              <a:tabLst/>
            </a:pPr>
            <a:r>
              <a:rPr kumimoji="0" lang="ro-RO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Location: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Internal Medicine Clinic II – Cardiology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Char char="•"/>
              <a:tabLst/>
            </a:pPr>
            <a:r>
              <a:rPr kumimoji="0" lang="ro-RO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Institutional Affiliation:</a:t>
            </a:r>
            <a:endParaRPr lang="ro-RO" altLang="en-US" dirty="0">
              <a:solidFill>
                <a:schemeClr val="tx1"/>
              </a:solidFill>
            </a:endParaRPr>
          </a:p>
          <a:p>
            <a:pPr marL="4590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County Emergency Clinical Hospital</a:t>
            </a:r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lang="en-US" altLang="en-US" dirty="0">
                <a:solidFill>
                  <a:schemeClr val="tx1"/>
                </a:solidFill>
              </a:rPr>
              <a:t>Târgu Mureș</a:t>
            </a:r>
            <a:r>
              <a:rPr lang="ro-RO" altLang="en-US" dirty="0">
                <a:solidFill>
                  <a:schemeClr val="tx1"/>
                </a:solidFill>
              </a:rPr>
              <a:t>, </a:t>
            </a:r>
            <a:r>
              <a:rPr kumimoji="0" lang="ro-RO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Romania</a:t>
            </a:r>
          </a:p>
          <a:p>
            <a:pPr marL="4590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ro-RO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“G.E. Palade” University of Medicine, Pharmacy, Science and Technology</a:t>
            </a:r>
            <a:r>
              <a:rPr lang="ro-RO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>
                <a:solidFill>
                  <a:schemeClr val="tx1"/>
                </a:solidFill>
              </a:rPr>
              <a:t>Târgu Mureș</a:t>
            </a:r>
            <a:r>
              <a:rPr lang="ro-RO" altLang="en-US" dirty="0">
                <a:solidFill>
                  <a:schemeClr val="tx1"/>
                </a:solidFill>
              </a:rPr>
              <a:t>, Romania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Char char="•"/>
              <a:tabLst/>
            </a:pPr>
            <a:r>
              <a:rPr lang="ro-RO" b="1" dirty="0"/>
              <a:t> </a:t>
            </a:r>
            <a:r>
              <a:rPr lang="en-US" b="1" dirty="0"/>
              <a:t>Patient Communication and Support:</a:t>
            </a:r>
            <a:endParaRPr lang="ro-RO" dirty="0"/>
          </a:p>
          <a:p>
            <a:pPr marL="4590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ro-RO" b="1" dirty="0"/>
              <a:t> </a:t>
            </a:r>
            <a:r>
              <a:rPr lang="en-US" b="1" dirty="0"/>
              <a:t>24/7/365 Call Center</a:t>
            </a:r>
            <a:r>
              <a:rPr lang="en-US" dirty="0"/>
              <a:t> (three dedicated phone lines)</a:t>
            </a:r>
            <a:endParaRPr lang="ro-RO" dirty="0"/>
          </a:p>
          <a:p>
            <a:pPr marL="4590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ro-RO" b="1" dirty="0"/>
              <a:t> </a:t>
            </a:r>
            <a:r>
              <a:rPr lang="en-US" b="1" dirty="0"/>
              <a:t>Dedicated Email Contact: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compartimentcardiologie@gmail.com</a:t>
            </a:r>
            <a:endParaRPr lang="ro-RO" dirty="0"/>
          </a:p>
          <a:p>
            <a:pPr marL="4590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ro-RO" b="1" dirty="0"/>
              <a:t> Website</a:t>
            </a:r>
            <a:r>
              <a:rPr lang="ro-RO" dirty="0"/>
              <a:t>: </a:t>
            </a:r>
            <a:r>
              <a:rPr lang="ro-RO" dirty="0">
                <a:hlinkClick r:id="rId3"/>
              </a:rPr>
              <a:t>www.chtpms.ro</a:t>
            </a:r>
            <a:r>
              <a:rPr lang="ro-RO" dirty="0"/>
              <a:t>, </a:t>
            </a:r>
            <a:r>
              <a:rPr lang="ro-RO" dirty="0">
                <a:hlinkClick r:id="rId4"/>
              </a:rPr>
              <a:t>www.mures-phacademy.org</a:t>
            </a:r>
            <a:r>
              <a:rPr lang="ro-RO" dirty="0"/>
              <a:t> 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842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97E736-7BE7-24AE-BC16-205D61019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93" y="1273946"/>
            <a:ext cx="11730318" cy="5131357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n-US" sz="2000" b="1" noProof="0" dirty="0"/>
              <a:t>Head</a:t>
            </a:r>
            <a:r>
              <a:rPr lang="en-US" sz="2000" noProof="0" dirty="0"/>
              <a:t>: Prof. </a:t>
            </a:r>
            <a:r>
              <a:rPr lang="en-US" sz="2000" noProof="0" dirty="0" err="1"/>
              <a:t>habil</a:t>
            </a:r>
            <a:r>
              <a:rPr lang="en-US" sz="2000" noProof="0" dirty="0"/>
              <a:t>. Ioan TILEA, MD, PhD, FESC</a:t>
            </a: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n-US" sz="2000" b="1" noProof="0" dirty="0"/>
              <a:t>Consultants</a:t>
            </a:r>
            <a:r>
              <a:rPr lang="en-US" sz="2000" noProof="0" dirty="0"/>
              <a:t> (2): Prof. </a:t>
            </a:r>
            <a:r>
              <a:rPr lang="en-US" sz="2000" noProof="0" dirty="0" err="1"/>
              <a:t>habil</a:t>
            </a:r>
            <a:r>
              <a:rPr lang="en-US" sz="2000" noProof="0" dirty="0"/>
              <a:t>. Andreea VARGA, MD, PhD, FESC, </a:t>
            </a:r>
            <a:r>
              <a:rPr lang="en-US" sz="2000" noProof="0" dirty="0" err="1"/>
              <a:t>Codruta</a:t>
            </a:r>
            <a:r>
              <a:rPr lang="en-US" sz="2000" noProof="0" dirty="0"/>
              <a:t> Maria GAL, MD</a:t>
            </a: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n-US" sz="2000" b="1" noProof="0" dirty="0"/>
              <a:t>Cardiologists</a:t>
            </a:r>
            <a:r>
              <a:rPr lang="en-US" sz="2000" noProof="0" dirty="0"/>
              <a:t>, PH focused (2): Lecturer Razvan Gheorghita MARES, Assist. Prof. Liviu Cristescu</a:t>
            </a: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n-US" sz="2000" b="1" noProof="0" dirty="0"/>
              <a:t>PhD students</a:t>
            </a:r>
            <a:r>
              <a:rPr lang="en-US" sz="2000" noProof="0" dirty="0"/>
              <a:t>, research focused on PH (3): Assist. Prof. Dragos-Gabriel IANCU, Assist. Prof. Andreea Diana MOLDOVAN, Assist. Prof. Radu-Adrian SUTEU</a:t>
            </a: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n-US" sz="2000" noProof="0" dirty="0"/>
              <a:t>Reference</a:t>
            </a:r>
            <a:r>
              <a:rPr lang="ro-RO" sz="2000" noProof="0" dirty="0"/>
              <a:t>/</a:t>
            </a:r>
            <a:r>
              <a:rPr lang="ro-RO" sz="2000" noProof="0" dirty="0" err="1"/>
              <a:t>admission</a:t>
            </a:r>
            <a:r>
              <a:rPr lang="en-US" sz="2000" noProof="0" dirty="0"/>
              <a:t> </a:t>
            </a:r>
            <a:r>
              <a:rPr lang="ro-RO" sz="2000" noProof="0" dirty="0" err="1"/>
              <a:t>office</a:t>
            </a:r>
            <a:endParaRPr lang="en-US" sz="2000" noProof="0" dirty="0"/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n-US" sz="2000" noProof="0" dirty="0"/>
              <a:t>Nurse trained in subcutaneous pump placement</a:t>
            </a: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n-US" sz="2000" noProof="0" dirty="0"/>
              <a:t>Dedicated qualified nurses (7)</a:t>
            </a: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n-US" sz="2000" noProof="0" dirty="0"/>
              <a:t>Clinical Psychologist</a:t>
            </a: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n-US" sz="2000" noProof="0" dirty="0"/>
              <a:t>Support Staff</a:t>
            </a:r>
          </a:p>
          <a:p>
            <a:pPr>
              <a:lnSpc>
                <a:spcPct val="110000"/>
              </a:lnSpc>
              <a:spcAft>
                <a:spcPts val="400"/>
              </a:spcAft>
            </a:pPr>
            <a:endParaRPr lang="en-US" sz="2000" noProof="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0298888-4D40-FB98-1C96-00A304BF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867600"/>
          </a:xfrm>
        </p:spPr>
        <p:txBody>
          <a:bodyPr>
            <a:normAutofit fontScale="90000"/>
          </a:bodyPr>
          <a:lstStyle/>
          <a:p>
            <a:r>
              <a:rPr lang="ro-RO" dirty="0" err="1">
                <a:latin typeface="+mj-lt"/>
                <a:ea typeface="Cambria" panose="02040503050406030204" pitchFamily="18" charset="0"/>
              </a:rPr>
              <a:t>Pulmonary</a:t>
            </a:r>
            <a:r>
              <a:rPr lang="ro-RO" dirty="0">
                <a:latin typeface="+mj-lt"/>
                <a:ea typeface="Cambria" panose="02040503050406030204" pitchFamily="18" charset="0"/>
              </a:rPr>
              <a:t> </a:t>
            </a:r>
            <a:r>
              <a:rPr lang="ro-RO" dirty="0" err="1">
                <a:latin typeface="+mj-lt"/>
                <a:ea typeface="Cambria" panose="02040503050406030204" pitchFamily="18" charset="0"/>
              </a:rPr>
              <a:t>Hypertension</a:t>
            </a:r>
            <a:r>
              <a:rPr lang="ro-RO" dirty="0">
                <a:latin typeface="+mj-lt"/>
                <a:ea typeface="Cambria" panose="02040503050406030204" pitchFamily="18" charset="0"/>
              </a:rPr>
              <a:t> Center - </a:t>
            </a:r>
            <a:r>
              <a:rPr lang="ro-RO" dirty="0" err="1">
                <a:latin typeface="+mj-lt"/>
                <a:ea typeface="Cambria" panose="02040503050406030204" pitchFamily="18" charset="0"/>
              </a:rPr>
              <a:t>Healthcare</a:t>
            </a:r>
            <a:r>
              <a:rPr lang="ro-RO" dirty="0">
                <a:latin typeface="+mj-lt"/>
                <a:ea typeface="Cambria" panose="02040503050406030204" pitchFamily="18" charset="0"/>
              </a:rPr>
              <a:t> workers</a:t>
            </a:r>
            <a:endParaRPr lang="en-US" dirty="0"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4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9EE22A-C7FB-5549-165F-8E81F45E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Infrastructure</a:t>
            </a:r>
            <a:endParaRPr lang="en-US" dirty="0"/>
          </a:p>
          <a:p>
            <a:pPr lvl="1"/>
            <a:r>
              <a:rPr lang="en-US" b="1" dirty="0"/>
              <a:t>20 monitored inpatient beds</a:t>
            </a:r>
            <a:r>
              <a:rPr lang="en-US" dirty="0"/>
              <a:t> with centralized oxygen supply</a:t>
            </a:r>
          </a:p>
          <a:p>
            <a:pPr lvl="1"/>
            <a:r>
              <a:rPr lang="en-US" dirty="0"/>
              <a:t>Continuous monitoring: </a:t>
            </a:r>
            <a:r>
              <a:rPr lang="en-US" b="1" dirty="0"/>
              <a:t>ECG, SpO₂, non-invasive blood pressure</a:t>
            </a:r>
            <a:endParaRPr lang="en-US" dirty="0"/>
          </a:p>
          <a:p>
            <a:pPr lvl="1"/>
            <a:r>
              <a:rPr lang="en-US" b="1" dirty="0"/>
              <a:t>Dedicated 30 m corridor</a:t>
            </a:r>
            <a:r>
              <a:rPr lang="en-US" dirty="0"/>
              <a:t> for </a:t>
            </a:r>
            <a:r>
              <a:rPr lang="en-US" b="1" dirty="0"/>
              <a:t>6-Minute Walk Test (6MWT)</a:t>
            </a:r>
            <a:endParaRPr lang="en-US" dirty="0"/>
          </a:p>
          <a:p>
            <a:r>
              <a:rPr lang="en-US" b="1" dirty="0"/>
              <a:t>Functional Assessment</a:t>
            </a:r>
            <a:endParaRPr lang="en-US" dirty="0"/>
          </a:p>
          <a:p>
            <a:pPr lvl="1"/>
            <a:r>
              <a:rPr lang="en-US" b="1" dirty="0"/>
              <a:t>Integrated BTL </a:t>
            </a:r>
            <a:r>
              <a:rPr lang="en-US" b="1" dirty="0" err="1"/>
              <a:t>CardioPoint</a:t>
            </a:r>
            <a:r>
              <a:rPr lang="en-US" b="1" dirty="0"/>
              <a:t> platform:</a:t>
            </a:r>
            <a:br>
              <a:rPr lang="en-US" dirty="0"/>
            </a:br>
            <a:r>
              <a:rPr lang="en-US" dirty="0"/>
              <a:t>12-lead ECG • Wireless ECG • Holter • ABPM • Spirometry</a:t>
            </a:r>
          </a:p>
          <a:p>
            <a:pPr lvl="1"/>
            <a:r>
              <a:rPr lang="en-US" b="1" dirty="0"/>
              <a:t>Cardiopulmonary Exercise Testing (CPET)</a:t>
            </a:r>
            <a:br>
              <a:rPr lang="en-US" dirty="0"/>
            </a:br>
            <a:r>
              <a:rPr lang="en-US" dirty="0"/>
              <a:t>BTL system with </a:t>
            </a:r>
            <a:r>
              <a:rPr lang="en-US" b="1" dirty="0"/>
              <a:t>GE </a:t>
            </a:r>
            <a:r>
              <a:rPr lang="en-US" b="1" dirty="0" err="1"/>
              <a:t>eBike</a:t>
            </a:r>
            <a:r>
              <a:rPr lang="en-US" b="1" dirty="0"/>
              <a:t> Comfort Ergometer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C07027-A14F-215D-F1FE-AD7E81AB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Targu Mures PH Center – Facilities</a:t>
            </a:r>
          </a:p>
        </p:txBody>
      </p:sp>
    </p:spTree>
    <p:extLst>
      <p:ext uri="{BB962C8B-B14F-4D97-AF65-F5344CB8AC3E}">
        <p14:creationId xmlns:p14="http://schemas.microsoft.com/office/powerpoint/2010/main" val="93186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C6250-D71A-69D7-7A4C-6F415261F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B2DFE-40C5-0C4B-772F-5D69A3486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Advanced Imaging</a:t>
            </a:r>
            <a:endParaRPr lang="en-US" dirty="0"/>
          </a:p>
          <a:p>
            <a:pPr lvl="1"/>
            <a:r>
              <a:rPr lang="en-US" dirty="0"/>
              <a:t>CT imaging including pulmonary and coronary CT angiography</a:t>
            </a:r>
          </a:p>
          <a:p>
            <a:pPr lvl="1"/>
            <a:r>
              <a:rPr lang="en-US" dirty="0"/>
              <a:t>Cardiac MRI</a:t>
            </a:r>
          </a:p>
          <a:p>
            <a:r>
              <a:rPr lang="en-US" b="1" dirty="0"/>
              <a:t>Ultrasound</a:t>
            </a:r>
            <a:endParaRPr lang="en-US" dirty="0"/>
          </a:p>
          <a:p>
            <a:pPr lvl="1"/>
            <a:r>
              <a:rPr lang="en-US" dirty="0"/>
              <a:t>Comprehensive echocardiography (TTE/TOE)</a:t>
            </a:r>
          </a:p>
          <a:p>
            <a:pPr lvl="1"/>
            <a:r>
              <a:rPr lang="en-US" dirty="0"/>
              <a:t>Vascular and abdominal ultrasound</a:t>
            </a:r>
          </a:p>
          <a:p>
            <a:pPr lvl="1"/>
            <a:r>
              <a:rPr lang="en-US" dirty="0"/>
              <a:t>Platforms: Philips, GE, Samsung</a:t>
            </a:r>
          </a:p>
          <a:p>
            <a:r>
              <a:rPr lang="ro-RO" b="1" dirty="0"/>
              <a:t>V</a:t>
            </a:r>
            <a:r>
              <a:rPr lang="en-US" b="1" dirty="0" err="1"/>
              <a:t>entilation</a:t>
            </a:r>
            <a:r>
              <a:rPr lang="en-US" b="1" dirty="0"/>
              <a:t>–perfusion (V/Q) scanning currently not available in Romania.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630761-7493-49E0-C87D-9CC6CCB9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Targu Mures PH Center – Facilities</a:t>
            </a:r>
          </a:p>
        </p:txBody>
      </p:sp>
    </p:spTree>
    <p:extLst>
      <p:ext uri="{BB962C8B-B14F-4D97-AF65-F5344CB8AC3E}">
        <p14:creationId xmlns:p14="http://schemas.microsoft.com/office/powerpoint/2010/main" val="48729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B53E0-40EE-CFC5-7691-B09C366B8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723954-7166-C532-A7F5-21AADF70B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ISO-15189 laboratory:</a:t>
            </a:r>
          </a:p>
          <a:p>
            <a:pPr lvl="1"/>
            <a:r>
              <a:rPr lang="en-US" dirty="0"/>
              <a:t>routine blood tests, NT-proBNP, ferritin, transferrin, TSAT, CRP, D-dimer, ABG</a:t>
            </a:r>
          </a:p>
          <a:p>
            <a:pPr lvl="1"/>
            <a:r>
              <a:rPr lang="en-US" dirty="0"/>
              <a:t>supplementary POC for NT-proBNP, electrolytes</a:t>
            </a:r>
          </a:p>
          <a:p>
            <a:r>
              <a:rPr lang="en-US" altLang="en-US" b="1" dirty="0"/>
              <a:t>Genetic testing laboratory (gene panel): analysis of 23 genes</a:t>
            </a:r>
            <a:endParaRPr lang="en-US" dirty="0"/>
          </a:p>
          <a:p>
            <a:pPr lvl="1"/>
            <a:r>
              <a:rPr lang="en-US" dirty="0"/>
              <a:t>Blueprint Genetics, Finland (national contact point in Romania)</a:t>
            </a:r>
          </a:p>
          <a:p>
            <a:pPr lvl="1"/>
            <a:r>
              <a:rPr lang="en-US" dirty="0"/>
              <a:t>G.E. Palade” University of Medicine, Pharmacy, Science and Technology, Târgu Mureș, Romania</a:t>
            </a:r>
          </a:p>
          <a:p>
            <a:r>
              <a:rPr lang="en-US" b="1" dirty="0"/>
              <a:t>Cardiac Catheterization Laboratory </a:t>
            </a:r>
            <a:r>
              <a:rPr lang="en-US" dirty="0"/>
              <a:t>– GE platform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E7120A-C175-F435-C58F-369DDFDA5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Targu Mures PH Center – Facilities</a:t>
            </a:r>
          </a:p>
        </p:txBody>
      </p:sp>
    </p:spTree>
    <p:extLst>
      <p:ext uri="{BB962C8B-B14F-4D97-AF65-F5344CB8AC3E}">
        <p14:creationId xmlns:p14="http://schemas.microsoft.com/office/powerpoint/2010/main" val="390738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99A726-A139-9D58-716D-BA6458F8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Patient</a:t>
            </a:r>
            <a:r>
              <a:rPr lang="ro-RO" dirty="0"/>
              <a:t> </a:t>
            </a:r>
            <a:r>
              <a:rPr lang="en-US" dirty="0"/>
              <a:t>volume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DEA97B-A16B-74F3-33FC-EAABED3AD46C}"/>
              </a:ext>
            </a:extLst>
          </p:cNvPr>
          <p:cNvSpPr/>
          <p:nvPr/>
        </p:nvSpPr>
        <p:spPr>
          <a:xfrm>
            <a:off x="769089" y="2537969"/>
            <a:ext cx="2565990" cy="185715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114 PH all-time</a:t>
            </a:r>
          </a:p>
          <a:p>
            <a:pPr algn="ctr"/>
            <a:r>
              <a:rPr lang="en-US" dirty="0"/>
              <a:t>in </a:t>
            </a:r>
            <a:r>
              <a:rPr lang="ro-RO" dirty="0"/>
              <a:t>local registry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D2D0E0-0042-2877-27C2-C1110F94C6B3}"/>
              </a:ext>
            </a:extLst>
          </p:cNvPr>
          <p:cNvSpPr/>
          <p:nvPr/>
        </p:nvSpPr>
        <p:spPr>
          <a:xfrm>
            <a:off x="4175049" y="1578476"/>
            <a:ext cx="1878420" cy="128831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77 PAH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4E2BE8-3CC2-0576-94F5-136A0C3E58F1}"/>
              </a:ext>
            </a:extLst>
          </p:cNvPr>
          <p:cNvSpPr/>
          <p:nvPr/>
        </p:nvSpPr>
        <p:spPr>
          <a:xfrm>
            <a:off x="7248567" y="3217362"/>
            <a:ext cx="1966317" cy="990038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err="1">
                <a:solidFill>
                  <a:srgbClr val="002060"/>
                </a:solidFill>
              </a:rPr>
              <a:t>Currently</a:t>
            </a:r>
            <a:r>
              <a:rPr lang="ro-RO" b="1" dirty="0">
                <a:solidFill>
                  <a:srgbClr val="002060"/>
                </a:solidFill>
              </a:rPr>
              <a:t> 26 </a:t>
            </a:r>
            <a:r>
              <a:rPr lang="en-US" b="1" dirty="0">
                <a:solidFill>
                  <a:srgbClr val="002060"/>
                </a:solidFill>
              </a:rPr>
              <a:t>under follow-up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8E6207-E4B1-549F-1256-AC2A1577702E}"/>
              </a:ext>
            </a:extLst>
          </p:cNvPr>
          <p:cNvSpPr/>
          <p:nvPr/>
        </p:nvSpPr>
        <p:spPr>
          <a:xfrm>
            <a:off x="4146696" y="4221273"/>
            <a:ext cx="1878420" cy="1288312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rgbClr val="002060"/>
                </a:solidFill>
              </a:rPr>
              <a:t>37 CTEPH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ABB395-1952-6DDA-FF24-27329C39ECEA}"/>
              </a:ext>
            </a:extLst>
          </p:cNvPr>
          <p:cNvSpPr/>
          <p:nvPr/>
        </p:nvSpPr>
        <p:spPr>
          <a:xfrm>
            <a:off x="7248567" y="4464648"/>
            <a:ext cx="1966317" cy="773549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rgbClr val="002060"/>
                </a:solidFill>
              </a:rPr>
              <a:t>3 </a:t>
            </a:r>
            <a:r>
              <a:rPr lang="ro-RO" b="1" dirty="0" err="1">
                <a:solidFill>
                  <a:srgbClr val="002060"/>
                </a:solidFill>
              </a:rPr>
              <a:t>lost</a:t>
            </a:r>
            <a:r>
              <a:rPr lang="ro-RO" b="1" dirty="0">
                <a:solidFill>
                  <a:srgbClr val="002060"/>
                </a:solidFill>
              </a:rPr>
              <a:t> </a:t>
            </a:r>
            <a:r>
              <a:rPr lang="ro-RO" b="1" dirty="0" err="1">
                <a:solidFill>
                  <a:srgbClr val="002060"/>
                </a:solidFill>
              </a:rPr>
              <a:t>follow-up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1608B4-19FF-01AC-7098-30CF6713FBA4}"/>
              </a:ext>
            </a:extLst>
          </p:cNvPr>
          <p:cNvSpPr/>
          <p:nvPr/>
        </p:nvSpPr>
        <p:spPr>
          <a:xfrm>
            <a:off x="7248567" y="5482640"/>
            <a:ext cx="1966317" cy="773549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rgbClr val="002060"/>
                </a:solidFill>
              </a:rPr>
              <a:t>8 </a:t>
            </a:r>
            <a:r>
              <a:rPr lang="ro-RO" b="1" dirty="0" err="1">
                <a:solidFill>
                  <a:srgbClr val="002060"/>
                </a:solidFill>
              </a:rPr>
              <a:t>deceased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01B1F0-3799-4B93-C7B9-0B4471614292}"/>
              </a:ext>
            </a:extLst>
          </p:cNvPr>
          <p:cNvCxnSpPr>
            <a:stCxn id="7" idx="7"/>
            <a:endCxn id="9" idx="2"/>
          </p:cNvCxnSpPr>
          <p:nvPr/>
        </p:nvCxnSpPr>
        <p:spPr>
          <a:xfrm flipV="1">
            <a:off x="2959298" y="2222632"/>
            <a:ext cx="1215751" cy="58731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5863AC-9BED-A552-1DDF-9D7D7F9B24BE}"/>
              </a:ext>
            </a:extLst>
          </p:cNvPr>
          <p:cNvCxnSpPr>
            <a:cxnSpLocks/>
            <a:stCxn id="7" idx="5"/>
            <a:endCxn id="13" idx="2"/>
          </p:cNvCxnSpPr>
          <p:nvPr/>
        </p:nvCxnSpPr>
        <p:spPr>
          <a:xfrm>
            <a:off x="2959298" y="4123148"/>
            <a:ext cx="1187398" cy="7422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F28DD6-CB6D-9A6C-F947-71DA8972B287}"/>
              </a:ext>
            </a:extLst>
          </p:cNvPr>
          <p:cNvCxnSpPr>
            <a:cxnSpLocks/>
            <a:stCxn id="13" idx="7"/>
            <a:endCxn id="12" idx="2"/>
          </p:cNvCxnSpPr>
          <p:nvPr/>
        </p:nvCxnSpPr>
        <p:spPr>
          <a:xfrm flipV="1">
            <a:off x="5750028" y="3712381"/>
            <a:ext cx="1498539" cy="69756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5B82EC-39B5-E38B-E294-FB21D77AC2B5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 flipV="1">
            <a:off x="6025116" y="4851423"/>
            <a:ext cx="1223451" cy="140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BD221E-79E1-5914-8648-60F683E95A4E}"/>
              </a:ext>
            </a:extLst>
          </p:cNvPr>
          <p:cNvCxnSpPr>
            <a:cxnSpLocks/>
            <a:stCxn id="13" idx="5"/>
            <a:endCxn id="17" idx="2"/>
          </p:cNvCxnSpPr>
          <p:nvPr/>
        </p:nvCxnSpPr>
        <p:spPr>
          <a:xfrm>
            <a:off x="5750028" y="5320916"/>
            <a:ext cx="1498539" cy="5484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83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60EAA6-E668-ACD9-C881-6EA1F701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CTEPH Cohort Characteristics</a:t>
            </a:r>
            <a:endParaRPr lang="en-GB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412E431-B2D2-6F04-B478-2E285F828C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769765"/>
              </p:ext>
            </p:extLst>
          </p:nvPr>
        </p:nvGraphicFramePr>
        <p:xfrm>
          <a:off x="502024" y="1888974"/>
          <a:ext cx="1135501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8247">
                  <a:extLst>
                    <a:ext uri="{9D8B030D-6E8A-4147-A177-3AD203B41FA5}">
                      <a16:colId xmlns:a16="http://schemas.microsoft.com/office/drawing/2014/main" val="1276993567"/>
                    </a:ext>
                  </a:extLst>
                </a:gridCol>
                <a:gridCol w="3416766">
                  <a:extLst>
                    <a:ext uri="{9D8B030D-6E8A-4147-A177-3AD203B41FA5}">
                      <a16:colId xmlns:a16="http://schemas.microsoft.com/office/drawing/2014/main" val="4244118640"/>
                    </a:ext>
                  </a:extLst>
                </a:gridCol>
              </a:tblGrid>
              <a:tr h="393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Age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(years,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mean±SD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62.11 (51.12±18.36)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723237"/>
                  </a:ext>
                </a:extLst>
              </a:tr>
              <a:tr h="393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F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emale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(n, 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14 (53.84%)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968262"/>
                  </a:ext>
                </a:extLst>
              </a:tr>
              <a:tr h="393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Distribution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 (2022 ESC/ERS classification)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248703"/>
                  </a:ext>
                </a:extLst>
              </a:tr>
              <a:tr h="39389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4.1</a:t>
                      </a:r>
                      <a:r>
                        <a:rPr lang="ro-RO" sz="2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 CTEPH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25 (96.15%)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399309"/>
                  </a:ext>
                </a:extLst>
              </a:tr>
              <a:tr h="39389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4.2</a:t>
                      </a:r>
                      <a:r>
                        <a:rPr lang="ro-RO" sz="2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o-RO" sz="2400" dirty="0" err="1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Other</a:t>
                      </a:r>
                      <a:r>
                        <a:rPr lang="ro-RO" sz="2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o-RO" sz="2400" dirty="0" err="1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pulmonary</a:t>
                      </a:r>
                      <a:r>
                        <a:rPr lang="ro-RO" sz="2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o-RO" sz="2400" dirty="0" err="1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obstructions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 – Takayasu arteritis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1 (3.84%)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444849"/>
                  </a:ext>
                </a:extLst>
              </a:tr>
              <a:tr h="2703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dirty="0" err="1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QoL</a:t>
                      </a:r>
                      <a:r>
                        <a:rPr lang="ro-RO" sz="24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:</a:t>
                      </a:r>
                      <a:r>
                        <a:rPr lang="ro-RO" sz="2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 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m</a:t>
                      </a:r>
                      <a:r>
                        <a:rPr lang="ro-RO" sz="2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PH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asis-10 questionnaire (points, mean, IQR)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</a:rPr>
                        <a:t>10 (3-19.5)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390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36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theme1.xml><?xml version="1.0" encoding="utf-8"?>
<a:theme xmlns:a="http://schemas.openxmlformats.org/drawingml/2006/main" name="ICC 2021">
  <a:themeElements>
    <a:clrScheme name="ICC 2021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FF9900"/>
      </a:accent1>
      <a:accent2>
        <a:srgbClr val="9CBE45"/>
      </a:accent2>
      <a:accent3>
        <a:srgbClr val="A5A5A5"/>
      </a:accent3>
      <a:accent4>
        <a:srgbClr val="FF0000"/>
      </a:accent4>
      <a:accent5>
        <a:srgbClr val="00B050"/>
      </a:accent5>
      <a:accent6>
        <a:srgbClr val="7030A0"/>
      </a:accent6>
      <a:hlink>
        <a:srgbClr val="2F75FF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C 2026_case template" id="{BDA555B9-288C-4A13-BC6F-FFCDE8738432}" vid="{E4887E75-860A-4D9F-848E-65B0258DF2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D8C613AFE204DBFCEFA4E89A6DB45" ma:contentTypeVersion="19" ma:contentTypeDescription="Create a new document." ma:contentTypeScope="" ma:versionID="2bf7736c94b8b1fdab42c8b471823925">
  <xsd:schema xmlns:xsd="http://www.w3.org/2001/XMLSchema" xmlns:xs="http://www.w3.org/2001/XMLSchema" xmlns:p="http://schemas.microsoft.com/office/2006/metadata/properties" xmlns:ns2="94a67e06-54a4-445a-b79e-2b61c27d8f4a" xmlns:ns3="70ef824e-81a8-4185-b29b-1ce15dfb1ac6" targetNamespace="http://schemas.microsoft.com/office/2006/metadata/properties" ma:root="true" ma:fieldsID="a3a39e8445f75fc3d34ee891f0508b98" ns2:_="" ns3:_="">
    <xsd:import namespace="94a67e06-54a4-445a-b79e-2b61c27d8f4a"/>
    <xsd:import namespace="70ef824e-81a8-4185-b29b-1ce15dfb1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Topic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67e06-54a4-445a-b79e-2b61c27d8f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opic" ma:index="7" nillable="true" ma:displayName="Topic" ma:format="Dropdown" ma:internalName="Topic">
      <xsd:simpleType>
        <xsd:restriction base="dms:Choice">
          <xsd:enumeration value="Sponsors"/>
          <xsd:enumeration value="Agenda"/>
          <xsd:enumeration value="Logistics"/>
          <xsd:enumeration value="Promotion"/>
          <xsd:enumeration value="Faculty"/>
        </xsd:restriction>
      </xsd:simpleType>
    </xsd:element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188e480-3eab-4678-b7d0-fffb221342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f824e-81a8-4185-b29b-1ce15dfb1ac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50819b9-938e-45e8-8569-4ed9afb0ad88}" ma:internalName="TaxCatchAll" ma:showField="CatchAllData" ma:web="70ef824e-81a8-4185-b29b-1ce15dfb1a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94a67e06-54a4-445a-b79e-2b61c27d8f4a">Promotion</Topic>
    <TaxCatchAll xmlns="70ef824e-81a8-4185-b29b-1ce15dfb1ac6" xsi:nil="true"/>
    <lcf76f155ced4ddcb4097134ff3c332f xmlns="94a67e06-54a4-445a-b79e-2b61c27d8f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F69394-406D-46D9-B06C-54CA7C592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a67e06-54a4-445a-b79e-2b61c27d8f4a"/>
    <ds:schemaRef ds:uri="70ef824e-81a8-4185-b29b-1ce15dfb1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317F10-D44C-4D0E-ABD7-2B956DA2F7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898D0B-672D-419F-A4E1-FDE5F05084F2}">
  <ds:schemaRefs>
    <ds:schemaRef ds:uri="http://www.w3.org/XML/1998/namespace"/>
    <ds:schemaRef ds:uri="70ef824e-81a8-4185-b29b-1ce15dfb1ac6"/>
    <ds:schemaRef ds:uri="94a67e06-54a4-445a-b79e-2b61c27d8f4a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c71c84cc-76df-4b25-9726-b4be2b1f0579}" enabled="0" method="" siteId="{c71c84cc-76df-4b25-9726-b4be2b1f05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ICC_2026_case_template</Template>
  <TotalTime>888</TotalTime>
  <Words>1469</Words>
  <Application>Microsoft Office PowerPoint</Application>
  <PresentationFormat>Widescreen</PresentationFormat>
  <Paragraphs>237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</vt:lpstr>
      <vt:lpstr>ICC 2021</vt:lpstr>
      <vt:lpstr>PowerPoint Presentation</vt:lpstr>
      <vt:lpstr>PH centers in Romania</vt:lpstr>
      <vt:lpstr>Târgu Mureș Pulmonary Hypertension Center – Program Overview</vt:lpstr>
      <vt:lpstr>Pulmonary Hypertension Center - Healthcare workers</vt:lpstr>
      <vt:lpstr>Targu Mures PH Center – Facilities</vt:lpstr>
      <vt:lpstr>Targu Mures PH Center – Facilities</vt:lpstr>
      <vt:lpstr>Targu Mures PH Center – Facilities</vt:lpstr>
      <vt:lpstr>Patient volume</vt:lpstr>
      <vt:lpstr>Current CTEPH Cohort Characteristics</vt:lpstr>
      <vt:lpstr>Current CTEPH Cohort Characteristics</vt:lpstr>
      <vt:lpstr>Pharmacological treatment – 23 pts.</vt:lpstr>
      <vt:lpstr>Pulmonary endarterectomy </vt:lpstr>
      <vt:lpstr>Balloon Pulmonary Angioplasty - The First and Single Center in Romania</vt:lpstr>
      <vt:lpstr>Regular Follow-up at 3 months (national regulations)</vt:lpstr>
      <vt:lpstr>Waiting list for PEA and BPA</vt:lpstr>
      <vt:lpstr>Future Directions for CTEPH Care in Romania</vt:lpstr>
      <vt:lpstr>Academic and Educational Activity</vt:lpstr>
      <vt:lpstr>Few Publications in ISI-Indexed and International Databases</vt:lpstr>
      <vt:lpstr>Take-home messages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Liviu Cristescu</dc:creator>
  <cp:lastModifiedBy>Ioan Tilea</cp:lastModifiedBy>
  <cp:revision>34</cp:revision>
  <dcterms:created xsi:type="dcterms:W3CDTF">2026-03-12T09:55:32Z</dcterms:created>
  <dcterms:modified xsi:type="dcterms:W3CDTF">2026-03-15T22:10:29Z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0x010100641D8C613AFE204DBFCEFA4E89A6DB45</vt:lpwstr>
  </property>
  <property fmtid="{D5CDD505-2E9C-101B-9397-08002B2CF9AE}" pid="3" name="Order">
    <vt:r8>947200</vt:r8>
  </property>
  <property fmtid="{D5CDD505-2E9C-101B-9397-08002B2CF9AE}" pid="4" name="MediaServiceImageTags">
    <vt:lpwstr/>
  </property>
  <property fmtid="{D5CDD505-2E9C-101B-9397-08002B2CF9AE}" pid="5" name="_ExtendedDescription">
    <vt:lpwstr/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SetDate">
    <vt:lpwstr>2025-09-15T08:13:47Z</vt:lpwstr>
  </property>
  <property fmtid="{D5CDD505-2E9C-101B-9397-08002B2CF9AE}" pid="8" name="MSIP_Label_defa4170-0d19-0005-0004-bc88714345d2_Method">
    <vt:lpwstr>Standard</vt:lpwstr>
  </property>
  <property fmtid="{D5CDD505-2E9C-101B-9397-08002B2CF9AE}" pid="9" name="MSIP_Label_defa4170-0d19-0005-0004-bc88714345d2_Name">
    <vt:lpwstr>defa4170-0d19-0005-0004-bc88714345d2</vt:lpwstr>
  </property>
  <property fmtid="{D5CDD505-2E9C-101B-9397-08002B2CF9AE}" pid="10" name="MSIP_Label_defa4170-0d19-0005-0004-bc88714345d2_SiteId">
    <vt:lpwstr>8633fcf3-c866-4f0f-8102-3a9370fa5d2d</vt:lpwstr>
  </property>
  <property fmtid="{D5CDD505-2E9C-101B-9397-08002B2CF9AE}" pid="11" name="MSIP_Label_defa4170-0d19-0005-0004-bc88714345d2_ActionId">
    <vt:lpwstr>7eed8720-af8c-471e-a35f-4ebeb8ade5ae</vt:lpwstr>
  </property>
  <property fmtid="{D5CDD505-2E9C-101B-9397-08002B2CF9AE}" pid="12" name="MSIP_Label_defa4170-0d19-0005-0004-bc88714345d2_ContentBits">
    <vt:lpwstr>0</vt:lpwstr>
  </property>
  <property fmtid="{D5CDD505-2E9C-101B-9397-08002B2CF9AE}" pid="13" name="MSIP_Label_defa4170-0d19-0005-0004-bc88714345d2_Tag">
    <vt:lpwstr>10, 3, 0, 1</vt:lpwstr>
  </property>
</Properties>
</file>