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4"/>
  </p:notesMasterIdLst>
  <p:handoutMasterIdLst>
    <p:handoutMasterId r:id="rId15"/>
  </p:handoutMasterIdLst>
  <p:sldIdLst>
    <p:sldId id="258" r:id="rId5"/>
    <p:sldId id="259" r:id="rId6"/>
    <p:sldId id="260" r:id="rId7"/>
    <p:sldId id="261" r:id="rId8"/>
    <p:sldId id="262" r:id="rId9"/>
    <p:sldId id="266" r:id="rId10"/>
    <p:sldId id="263" r:id="rId11"/>
    <p:sldId id="267" r:id="rId12"/>
    <p:sldId id="264"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guide id="3" orient="horz" pos="3067"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891A021-509A-6025-4AF0-C6838D967DA7}" name="Adam Torbicki" initials="AT" userId="3c9d8feae4775177" providerId="Windows Live"/>
  <p188:author id="{2F48AD62-C5B7-73CB-053C-5BDA317766F5}" name="Claudia Schuler" initials="CS" userId="S::claudia.schuler@NSPM.COM::99f0af8c-fd6c-4433-b7ab-6b770f3503b4" providerId="AD"/>
  <p188:author id="{25D06F89-1D1E-E99B-0771-0C79AB7734DA}" name="Sonja Mariotti Nesurini" initials="SMN" userId="S::sonja.mariotti@NSPM.COM::28629fb6-2441-424e-b167-4579315a85ca" providerId="AD"/>
  <p188:author id="{4D88D0CB-8D54-BB45-5843-016D4B6018F2}" name="Christoph Benner" initials="CB" userId="S::Christoph.Benner@NSPM.COM::84c046a5-be5c-4921-8ca7-73685d4e572f" providerId="AD"/>
  <p188:author id="{CC1EE7F2-E866-224D-7FB8-B1A5D4A6C922}" name="Elizabeth Oliver" initials="EO" userId="S::elizabeth.oliver@NSPM.COM::32c21e0e-d95f-49fc-9cee-aa6fb7ff08e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335C"/>
    <a:srgbClr val="102550"/>
    <a:srgbClr val="97BAFF"/>
    <a:srgbClr val="FF9900"/>
    <a:srgbClr val="061C49"/>
    <a:srgbClr val="002060"/>
    <a:srgbClr val="9CBE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1" d="100"/>
          <a:sy n="51" d="100"/>
        </p:scale>
        <p:origin x="1232" y="264"/>
      </p:cViewPr>
      <p:guideLst>
        <p:guide orient="horz" pos="2183"/>
        <p:guide pos="3840"/>
        <p:guide orient="horz" pos="3067"/>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rival Filho" userId="48e00afb3886bca1" providerId="LiveId" clId="{8240240A-B23B-4E99-8488-23F6FC8F57BC}"/>
    <pc:docChg chg="modSld">
      <pc:chgData name="Orival Filho" userId="48e00afb3886bca1" providerId="LiveId" clId="{8240240A-B23B-4E99-8488-23F6FC8F57BC}" dt="2026-03-15T22:34:35.391" v="0" actId="123"/>
      <pc:docMkLst>
        <pc:docMk/>
      </pc:docMkLst>
      <pc:sldChg chg="modSp mod">
        <pc:chgData name="Orival Filho" userId="48e00afb3886bca1" providerId="LiveId" clId="{8240240A-B23B-4E99-8488-23F6FC8F57BC}" dt="2026-03-15T22:34:35.391" v="0" actId="123"/>
        <pc:sldMkLst>
          <pc:docMk/>
          <pc:sldMk cId="1415613660" sldId="261"/>
        </pc:sldMkLst>
        <pc:spChg chg="mod">
          <ac:chgData name="Orival Filho" userId="48e00afb3886bca1" providerId="LiveId" clId="{8240240A-B23B-4E99-8488-23F6FC8F57BC}" dt="2026-03-15T22:34:35.391" v="0" actId="123"/>
          <ac:spMkLst>
            <pc:docMk/>
            <pc:sldMk cId="1415613660" sldId="261"/>
            <ac:spMk id="6" creationId="{9CD40FF0-6CBD-2941-E69F-5348048FFE78}"/>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841D00F-E798-46A1-BEA7-EC9ADB8EF83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x-none"/>
          </a:p>
        </p:txBody>
      </p:sp>
      <p:sp>
        <p:nvSpPr>
          <p:cNvPr id="3" name="Date Placeholder 2">
            <a:extLst>
              <a:ext uri="{FF2B5EF4-FFF2-40B4-BE49-F238E27FC236}">
                <a16:creationId xmlns:a16="http://schemas.microsoft.com/office/drawing/2014/main" id="{BD81E58E-36E8-4D38-AF4F-4F589B443D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AE8FB1C-2736-4565-B543-6F553E0071CF}" type="datetimeFigureOut">
              <a:rPr lang="x-none" smtClean="0"/>
              <a:t>15/03/2026</a:t>
            </a:fld>
            <a:endParaRPr lang="x-none"/>
          </a:p>
        </p:txBody>
      </p:sp>
      <p:sp>
        <p:nvSpPr>
          <p:cNvPr id="4" name="Footer Placeholder 3">
            <a:extLst>
              <a:ext uri="{FF2B5EF4-FFF2-40B4-BE49-F238E27FC236}">
                <a16:creationId xmlns:a16="http://schemas.microsoft.com/office/drawing/2014/main" id="{3B50F95C-0C59-4322-95E0-15DFD999A17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x-none"/>
          </a:p>
        </p:txBody>
      </p:sp>
      <p:sp>
        <p:nvSpPr>
          <p:cNvPr id="5" name="Slide Number Placeholder 4">
            <a:extLst>
              <a:ext uri="{FF2B5EF4-FFF2-40B4-BE49-F238E27FC236}">
                <a16:creationId xmlns:a16="http://schemas.microsoft.com/office/drawing/2014/main" id="{B90A98DC-C961-480A-A431-94609B04934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C79AED8-629E-4DC9-B198-707A4084A64D}" type="slidenum">
              <a:rPr lang="x-none" smtClean="0"/>
              <a:t>‹nº›</a:t>
            </a:fld>
            <a:endParaRPr lang="x-none"/>
          </a:p>
        </p:txBody>
      </p:sp>
    </p:spTree>
    <p:extLst>
      <p:ext uri="{BB962C8B-B14F-4D97-AF65-F5344CB8AC3E}">
        <p14:creationId xmlns:p14="http://schemas.microsoft.com/office/powerpoint/2010/main" val="9047670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58C6B7-7E69-419D-A6C1-AC7940B829F4}" type="datetimeFigureOut">
              <a:rPr lang="en-GB" smtClean="0"/>
              <a:t>15/03/2026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0C6AC9-B06A-4FA2-A910-210FA38D0760}" type="slidenum">
              <a:rPr lang="en-GB" smtClean="0"/>
              <a:t>‹nº›</a:t>
            </a:fld>
            <a:endParaRPr lang="en-GB"/>
          </a:p>
        </p:txBody>
      </p:sp>
    </p:spTree>
    <p:extLst>
      <p:ext uri="{BB962C8B-B14F-4D97-AF65-F5344CB8AC3E}">
        <p14:creationId xmlns:p14="http://schemas.microsoft.com/office/powerpoint/2010/main" val="1277811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txBody>
          <a:bodyPr/>
          <a:lstStyle/>
          <a:p>
            <a:endParaRPr lang="pt-BR"/>
          </a:p>
        </p:txBody>
      </p:sp>
      <p:sp>
        <p:nvSpPr>
          <p:cNvPr id="3" name="Espaço Reservado para Anotações 2"/>
          <p:cNvSpPr>
            <a:spLocks noGrp="1"/>
          </p:cNvSpPr>
          <p:nvPr>
            <p:ph type="body" idx="1"/>
          </p:nvPr>
        </p:nvSpPr>
        <p:spPr/>
        <p:txBody>
          <a:bodyPr/>
          <a:lstStyle/>
          <a:p>
            <a:endParaRPr lang="en-US" dirty="0"/>
          </a:p>
        </p:txBody>
      </p:sp>
      <p:sp>
        <p:nvSpPr>
          <p:cNvPr id="4" name="Espaço Reservado para Número de Slide 3"/>
          <p:cNvSpPr>
            <a:spLocks noGrp="1"/>
          </p:cNvSpPr>
          <p:nvPr>
            <p:ph type="sldNum" sz="quarter" idx="10"/>
          </p:nvPr>
        </p:nvSpPr>
        <p:spPr/>
        <p:txBody>
          <a:bodyPr/>
          <a:lstStyle/>
          <a:p>
            <a:fld id="{EC0C6AC9-B06A-4FA2-A910-210FA38D0760}" type="slidenum">
              <a:rPr lang="en-GB" smtClean="0"/>
              <a:t>5</a:t>
            </a:fld>
            <a:endParaRPr lang="en-GB"/>
          </a:p>
        </p:txBody>
      </p:sp>
    </p:spTree>
    <p:extLst>
      <p:ext uri="{BB962C8B-B14F-4D97-AF65-F5344CB8AC3E}">
        <p14:creationId xmlns:p14="http://schemas.microsoft.com/office/powerpoint/2010/main" val="37070613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txBody>
          <a:bodyPr/>
          <a:lstStyle/>
          <a:p>
            <a:endParaRPr lang="pt-BR"/>
          </a:p>
        </p:txBody>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EC0C6AC9-B06A-4FA2-A910-210FA38D0760}" type="slidenum">
              <a:rPr lang="en-GB" smtClean="0"/>
              <a:t>6</a:t>
            </a:fld>
            <a:endParaRPr lang="en-GB"/>
          </a:p>
        </p:txBody>
      </p:sp>
    </p:spTree>
    <p:extLst>
      <p:ext uri="{BB962C8B-B14F-4D97-AF65-F5344CB8AC3E}">
        <p14:creationId xmlns:p14="http://schemas.microsoft.com/office/powerpoint/2010/main" val="16983899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txBody>
          <a:bodyPr/>
          <a:lstStyle/>
          <a:p>
            <a:endParaRPr lang="pt-BR"/>
          </a:p>
        </p:txBody>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EC0C6AC9-B06A-4FA2-A910-210FA38D0760}" type="slidenum">
              <a:rPr lang="en-GB" smtClean="0"/>
              <a:t>7</a:t>
            </a:fld>
            <a:endParaRPr lang="en-GB"/>
          </a:p>
        </p:txBody>
      </p:sp>
    </p:spTree>
    <p:extLst>
      <p:ext uri="{BB962C8B-B14F-4D97-AF65-F5344CB8AC3E}">
        <p14:creationId xmlns:p14="http://schemas.microsoft.com/office/powerpoint/2010/main" val="8381883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7E5BA1-6378-C00A-B16C-3AF657C1F336}"/>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712066D5-4232-F84B-D13B-BEDEFD8570D2}"/>
              </a:ext>
            </a:extLst>
          </p:cNvPr>
          <p:cNvSpPr>
            <a:spLocks noGrp="1" noRot="1" noChangeAspect="1"/>
          </p:cNvSpPr>
          <p:nvPr>
            <p:ph type="sldImg"/>
          </p:nvPr>
        </p:nvSpPr>
        <p:spPr/>
        <p:txBody>
          <a:bodyPr/>
          <a:lstStyle/>
          <a:p>
            <a:endParaRPr lang="pt-BR"/>
          </a:p>
        </p:txBody>
      </p:sp>
      <p:sp>
        <p:nvSpPr>
          <p:cNvPr id="3" name="Espaço Reservado para Anotações 2">
            <a:extLst>
              <a:ext uri="{FF2B5EF4-FFF2-40B4-BE49-F238E27FC236}">
                <a16:creationId xmlns:a16="http://schemas.microsoft.com/office/drawing/2014/main" id="{39468248-E405-F3B8-FC79-A330276D7A9D}"/>
              </a:ext>
            </a:extLst>
          </p:cNvPr>
          <p:cNvSpPr>
            <a:spLocks noGrp="1"/>
          </p:cNvSpPr>
          <p:nvPr>
            <p:ph type="body" idx="1"/>
          </p:nvPr>
        </p:nvSpPr>
        <p:spPr/>
        <p:txBody>
          <a:bodyPr/>
          <a:lstStyle/>
          <a:p>
            <a:endParaRPr lang="pt-BR" dirty="0"/>
          </a:p>
        </p:txBody>
      </p:sp>
      <p:sp>
        <p:nvSpPr>
          <p:cNvPr id="4" name="Espaço Reservado para Número de Slide 3">
            <a:extLst>
              <a:ext uri="{FF2B5EF4-FFF2-40B4-BE49-F238E27FC236}">
                <a16:creationId xmlns:a16="http://schemas.microsoft.com/office/drawing/2014/main" id="{43492047-9F89-368A-45C1-474039138B1A}"/>
              </a:ext>
            </a:extLst>
          </p:cNvPr>
          <p:cNvSpPr>
            <a:spLocks noGrp="1"/>
          </p:cNvSpPr>
          <p:nvPr>
            <p:ph type="sldNum" sz="quarter" idx="5"/>
          </p:nvPr>
        </p:nvSpPr>
        <p:spPr/>
        <p:txBody>
          <a:bodyPr/>
          <a:lstStyle/>
          <a:p>
            <a:fld id="{EC0C6AC9-B06A-4FA2-A910-210FA38D0760}" type="slidenum">
              <a:rPr lang="en-GB" smtClean="0"/>
              <a:t>8</a:t>
            </a:fld>
            <a:endParaRPr lang="en-GB"/>
          </a:p>
        </p:txBody>
      </p:sp>
    </p:spTree>
    <p:extLst>
      <p:ext uri="{BB962C8B-B14F-4D97-AF65-F5344CB8AC3E}">
        <p14:creationId xmlns:p14="http://schemas.microsoft.com/office/powerpoint/2010/main" val="18880166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2" name="Text Placeholder 13">
            <a:extLst>
              <a:ext uri="{FF2B5EF4-FFF2-40B4-BE49-F238E27FC236}">
                <a16:creationId xmlns:a16="http://schemas.microsoft.com/office/drawing/2014/main" id="{15BF1BB5-C6A4-4F65-98F0-F169FFB0F841}"/>
              </a:ext>
            </a:extLst>
          </p:cNvPr>
          <p:cNvSpPr>
            <a:spLocks noGrp="1"/>
          </p:cNvSpPr>
          <p:nvPr>
            <p:ph type="body" sz="quarter" idx="13"/>
          </p:nvPr>
        </p:nvSpPr>
        <p:spPr>
          <a:xfrm>
            <a:off x="396465" y="5457407"/>
            <a:ext cx="11399070" cy="501650"/>
          </a:xfrm>
          <a:prstGeom prst="rect">
            <a:avLst/>
          </a:prstGeom>
        </p:spPr>
        <p:txBody>
          <a:bodyPr>
            <a:noAutofit/>
          </a:bodyPr>
          <a:lstStyle>
            <a:lvl1pPr marL="0" indent="0" algn="ctr">
              <a:buNone/>
              <a:defRPr sz="3200">
                <a:solidFill>
                  <a:schemeClr val="bg1"/>
                </a:solidFill>
                <a:latin typeface="Arial" panose="020B0604020202020204" pitchFamily="34" charset="0"/>
                <a:cs typeface="Arial" panose="020B0604020202020204" pitchFamily="34" charset="0"/>
              </a:defRPr>
            </a:lvl1pPr>
          </a:lstStyle>
          <a:p>
            <a:pPr lvl="0"/>
            <a:r>
              <a:rPr lang="pt-BR"/>
              <a:t>Clique para editar o texto mestre</a:t>
            </a:r>
          </a:p>
        </p:txBody>
      </p:sp>
      <p:sp>
        <p:nvSpPr>
          <p:cNvPr id="13" name="Text Placeholder 13">
            <a:extLst>
              <a:ext uri="{FF2B5EF4-FFF2-40B4-BE49-F238E27FC236}">
                <a16:creationId xmlns:a16="http://schemas.microsoft.com/office/drawing/2014/main" id="{6BB9507B-2163-4974-BB68-922002B92A53}"/>
              </a:ext>
            </a:extLst>
          </p:cNvPr>
          <p:cNvSpPr>
            <a:spLocks noGrp="1"/>
          </p:cNvSpPr>
          <p:nvPr>
            <p:ph type="body" sz="quarter" idx="14"/>
          </p:nvPr>
        </p:nvSpPr>
        <p:spPr>
          <a:xfrm>
            <a:off x="3290094" y="5998706"/>
            <a:ext cx="5611813" cy="501650"/>
          </a:xfrm>
          <a:prstGeom prst="rect">
            <a:avLst/>
          </a:prstGeom>
        </p:spPr>
        <p:txBody>
          <a:bodyPr>
            <a:noAutofit/>
          </a:bodyPr>
          <a:lstStyle>
            <a:lvl1pPr marL="0" indent="0" algn="ctr">
              <a:buNone/>
              <a:defRPr sz="2400">
                <a:solidFill>
                  <a:schemeClr val="bg1"/>
                </a:solidFill>
                <a:latin typeface="Arial" panose="020B0604020202020204" pitchFamily="34" charset="0"/>
                <a:cs typeface="Arial" panose="020B0604020202020204" pitchFamily="34" charset="0"/>
              </a:defRPr>
            </a:lvl1pPr>
          </a:lstStyle>
          <a:p>
            <a:pPr lvl="0"/>
            <a:r>
              <a:rPr lang="pt-BR"/>
              <a:t>Clique para editar o texto mestre</a:t>
            </a:r>
          </a:p>
        </p:txBody>
      </p:sp>
      <p:sp>
        <p:nvSpPr>
          <p:cNvPr id="23" name="Rectangle 22">
            <a:extLst>
              <a:ext uri="{FF2B5EF4-FFF2-40B4-BE49-F238E27FC236}">
                <a16:creationId xmlns:a16="http://schemas.microsoft.com/office/drawing/2014/main" id="{75EB2540-E58D-8B13-7A3E-3B5F00620417}"/>
              </a:ext>
            </a:extLst>
          </p:cNvPr>
          <p:cNvSpPr/>
          <p:nvPr userDrawn="1"/>
        </p:nvSpPr>
        <p:spPr>
          <a:xfrm>
            <a:off x="-38100" y="5171356"/>
            <a:ext cx="12240000" cy="1720496"/>
          </a:xfrm>
          <a:prstGeom prst="rect">
            <a:avLst/>
          </a:prstGeom>
          <a:solidFill>
            <a:srgbClr val="1A3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Connector 6">
            <a:extLst>
              <a:ext uri="{FF2B5EF4-FFF2-40B4-BE49-F238E27FC236}">
                <a16:creationId xmlns:a16="http://schemas.microsoft.com/office/drawing/2014/main" id="{58E27300-0C31-475D-BF15-608D8BE1529F}"/>
              </a:ext>
            </a:extLst>
          </p:cNvPr>
          <p:cNvCxnSpPr/>
          <p:nvPr userDrawn="1"/>
        </p:nvCxnSpPr>
        <p:spPr>
          <a:xfrm>
            <a:off x="-38100" y="5342084"/>
            <a:ext cx="1224000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pic>
        <p:nvPicPr>
          <p:cNvPr id="2" name="Picture 1" descr="A building with a tower and a statue in the background&#10;&#10;Description automatically generated">
            <a:extLst>
              <a:ext uri="{FF2B5EF4-FFF2-40B4-BE49-F238E27FC236}">
                <a16:creationId xmlns:a16="http://schemas.microsoft.com/office/drawing/2014/main" id="{253A5B0D-FD71-4200-4A6A-64A0A5099B43}"/>
              </a:ext>
            </a:extLst>
          </p:cNvPr>
          <p:cNvPicPr>
            <a:picLocks noChangeAspect="1"/>
          </p:cNvPicPr>
          <p:nvPr userDrawn="1"/>
        </p:nvPicPr>
        <p:blipFill>
          <a:blip r:embed="rId2">
            <a:extLst>
              <a:ext uri="{28A0092B-C50C-407E-A947-70E740481C1C}">
                <a14:useLocalDpi xmlns:a14="http://schemas.microsoft.com/office/drawing/2010/main" val="0"/>
              </a:ext>
            </a:extLst>
          </a:blip>
          <a:srcRect l="824" r="3486"/>
          <a:stretch>
            <a:fillRect/>
          </a:stretch>
        </p:blipFill>
        <p:spPr>
          <a:xfrm>
            <a:off x="-38100" y="-8589"/>
            <a:ext cx="12240000" cy="5329697"/>
          </a:xfrm>
          <a:prstGeom prst="rect">
            <a:avLst/>
          </a:prstGeom>
        </p:spPr>
      </p:pic>
    </p:spTree>
    <p:extLst>
      <p:ext uri="{BB962C8B-B14F-4D97-AF65-F5344CB8AC3E}">
        <p14:creationId xmlns:p14="http://schemas.microsoft.com/office/powerpoint/2010/main" val="34276931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e conteúdo">
    <p:spTree>
      <p:nvGrpSpPr>
        <p:cNvPr id="1" name=""/>
        <p:cNvGrpSpPr/>
        <p:nvPr/>
      </p:nvGrpSpPr>
      <p:grpSpPr>
        <a:xfrm>
          <a:off x="0" y="0"/>
          <a:ext cx="0" cy="0"/>
          <a:chOff x="0" y="0"/>
          <a:chExt cx="0" cy="0"/>
        </a:xfrm>
      </p:grpSpPr>
      <p:sp>
        <p:nvSpPr>
          <p:cNvPr id="18" name="Content Placeholder 2"/>
          <p:cNvSpPr>
            <a:spLocks noGrp="1"/>
          </p:cNvSpPr>
          <p:nvPr>
            <p:ph idx="1"/>
          </p:nvPr>
        </p:nvSpPr>
        <p:spPr>
          <a:xfrm>
            <a:off x="334963" y="1440611"/>
            <a:ext cx="11522075" cy="4471200"/>
          </a:xfrm>
          <a:prstGeom prst="rect">
            <a:avLst/>
          </a:prstGeom>
        </p:spPr>
        <p:txBody>
          <a:bodyPr/>
          <a:lstStyle>
            <a:lvl1pPr marL="228600" indent="-228600">
              <a:buClr>
                <a:srgbClr val="FF9900"/>
              </a:buClr>
              <a:buFont typeface="Arial" panose="020B0604020202020204" pitchFamily="34" charset="0"/>
              <a:buChar char="•"/>
              <a:defRPr sz="2400">
                <a:solidFill>
                  <a:srgbClr val="002060"/>
                </a:solidFill>
                <a:latin typeface="Arial" panose="020B0604020202020204" pitchFamily="34" charset="0"/>
                <a:cs typeface="Arial" panose="020B0604020202020204" pitchFamily="34" charset="0"/>
              </a:defRPr>
            </a:lvl1pPr>
            <a:lvl2pPr marL="687600" indent="-230400">
              <a:buClr>
                <a:srgbClr val="FF9900"/>
              </a:buClr>
              <a:buFont typeface="Arial" panose="020B0604020202020204" pitchFamily="34" charset="0"/>
              <a:buChar char="•"/>
              <a:defRPr sz="2000">
                <a:solidFill>
                  <a:srgbClr val="002060"/>
                </a:solidFill>
                <a:latin typeface="Arial" panose="020B0604020202020204" pitchFamily="34" charset="0"/>
                <a:cs typeface="Arial" panose="020B0604020202020204" pitchFamily="34" charset="0"/>
              </a:defRPr>
            </a:lvl2pPr>
            <a:lvl3pPr marL="1143000" indent="-228600">
              <a:buClr>
                <a:srgbClr val="FF9900"/>
              </a:buClr>
              <a:buFont typeface="Arial" panose="020B0604020202020204" pitchFamily="34" charset="0"/>
              <a:buChar char="•"/>
              <a:defRPr sz="1800">
                <a:solidFill>
                  <a:srgbClr val="002060"/>
                </a:solidFill>
                <a:latin typeface="Arial" panose="020B0604020202020204" pitchFamily="34" charset="0"/>
                <a:cs typeface="Arial" panose="020B0604020202020204" pitchFamily="34" charset="0"/>
              </a:defRPr>
            </a:lvl3pPr>
            <a:lvl4pPr marL="1600200" indent="-228600">
              <a:buClr>
                <a:srgbClr val="FF9900"/>
              </a:buClr>
              <a:buFont typeface="Arial" panose="020B0604020202020204" pitchFamily="34" charset="0"/>
              <a:buChar char="•"/>
              <a:defRPr sz="1600">
                <a:solidFill>
                  <a:srgbClr val="002060"/>
                </a:solidFill>
                <a:latin typeface="Arial" panose="020B0604020202020204" pitchFamily="34" charset="0"/>
                <a:cs typeface="Arial" panose="020B0604020202020204" pitchFamily="34" charset="0"/>
              </a:defRPr>
            </a:lvl4pPr>
            <a:lvl5pPr marL="2057400" indent="-228600">
              <a:buClr>
                <a:srgbClr val="FF9900"/>
              </a:buClr>
              <a:buFont typeface="Arial" panose="020B0604020202020204" pitchFamily="34" charset="0"/>
              <a:buChar char="•"/>
              <a:defRPr sz="1600">
                <a:solidFill>
                  <a:srgbClr val="002060"/>
                </a:solidFill>
                <a:latin typeface="Arial" panose="020B0604020202020204" pitchFamily="34" charset="0"/>
                <a:cs typeface="Arial" panose="020B0604020202020204" pitchFamily="34" charset="0"/>
              </a:defRPr>
            </a:lvl5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GB"/>
          </a:p>
        </p:txBody>
      </p:sp>
      <p:sp>
        <p:nvSpPr>
          <p:cNvPr id="17" name="Title 1"/>
          <p:cNvSpPr>
            <a:spLocks noGrp="1"/>
          </p:cNvSpPr>
          <p:nvPr>
            <p:ph type="title"/>
          </p:nvPr>
        </p:nvSpPr>
        <p:spPr>
          <a:xfrm>
            <a:off x="334963" y="365126"/>
            <a:ext cx="9982800" cy="867600"/>
          </a:xfrm>
          <a:prstGeom prst="rect">
            <a:avLst/>
          </a:prstGeom>
        </p:spPr>
        <p:txBody>
          <a:bodyPr>
            <a:normAutofit/>
          </a:bodyPr>
          <a:lstStyle>
            <a:lvl1pPr>
              <a:defRPr sz="3200" b="1">
                <a:solidFill>
                  <a:srgbClr val="002060"/>
                </a:solidFill>
                <a:latin typeface="Arial" panose="020B0604020202020204" pitchFamily="34" charset="0"/>
                <a:cs typeface="Arial" panose="020B0604020202020204" pitchFamily="34" charset="0"/>
              </a:defRPr>
            </a:lvl1pPr>
          </a:lstStyle>
          <a:p>
            <a:r>
              <a:rPr lang="pt-BR"/>
              <a:t>Clique para editar o título mestre</a:t>
            </a:r>
            <a:endParaRPr lang="en-GB"/>
          </a:p>
        </p:txBody>
      </p:sp>
      <p:sp>
        <p:nvSpPr>
          <p:cNvPr id="8" name="Text Placeholder 3">
            <a:extLst>
              <a:ext uri="{FF2B5EF4-FFF2-40B4-BE49-F238E27FC236}">
                <a16:creationId xmlns:a16="http://schemas.microsoft.com/office/drawing/2014/main" id="{4E736BAE-8E9A-4956-8506-173320B7E909}"/>
              </a:ext>
            </a:extLst>
          </p:cNvPr>
          <p:cNvSpPr>
            <a:spLocks noGrp="1"/>
          </p:cNvSpPr>
          <p:nvPr>
            <p:ph type="body" sz="quarter" idx="10" hasCustomPrompt="1"/>
          </p:nvPr>
        </p:nvSpPr>
        <p:spPr>
          <a:xfrm>
            <a:off x="334963" y="6010275"/>
            <a:ext cx="9662477" cy="482599"/>
          </a:xfrm>
          <a:prstGeom prst="rect">
            <a:avLst/>
          </a:prstGeom>
        </p:spPr>
        <p:txBody>
          <a:bodyPr anchor="b" anchorCtr="0"/>
          <a:lstStyle>
            <a:lvl1pPr marL="0" indent="0" algn="l">
              <a:buNone/>
              <a:defRPr sz="1000"/>
            </a:lvl1pPr>
            <a:lvl5pPr>
              <a:defRPr/>
            </a:lvl5pPr>
          </a:lstStyle>
          <a:p>
            <a:pPr lvl="0"/>
            <a:r>
              <a:rPr lang="en-US"/>
              <a:t>References</a:t>
            </a:r>
            <a:endParaRPr lang="en-GB"/>
          </a:p>
        </p:txBody>
      </p:sp>
    </p:spTree>
    <p:extLst>
      <p:ext uri="{BB962C8B-B14F-4D97-AF65-F5344CB8AC3E}">
        <p14:creationId xmlns:p14="http://schemas.microsoft.com/office/powerpoint/2010/main" val="3574139491"/>
      </p:ext>
    </p:extLst>
  </p:cSld>
  <p:clrMapOvr>
    <a:masterClrMapping/>
  </p:clrMapOvr>
  <p:extLst>
    <p:ext uri="{DCECCB84-F9BA-43D5-87BE-67443E8EF086}">
      <p15:sldGuideLst xmlns:p15="http://schemas.microsoft.com/office/powerpoint/2012/main">
        <p15:guide id="1" orient="horz" pos="3725"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BC7BBD6-491B-4B0F-997D-96752651947B}"/>
              </a:ext>
            </a:extLst>
          </p:cNvPr>
          <p:cNvSpPr>
            <a:spLocks noGrp="1"/>
          </p:cNvSpPr>
          <p:nvPr>
            <p:ph type="body" sz="quarter" idx="13" hasCustomPrompt="1"/>
          </p:nvPr>
        </p:nvSpPr>
        <p:spPr>
          <a:xfrm>
            <a:off x="334800" y="855571"/>
            <a:ext cx="9982800" cy="427068"/>
          </a:xfrm>
          <a:prstGeom prst="rect">
            <a:avLst/>
          </a:prstGeom>
        </p:spPr>
        <p:txBody>
          <a:bodyPr/>
          <a:lstStyle>
            <a:lvl1pPr marL="0" indent="0">
              <a:buNone/>
              <a:defRPr sz="2400" b="1">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add subtitle</a:t>
            </a:r>
            <a:endParaRPr lang="x-none"/>
          </a:p>
        </p:txBody>
      </p:sp>
      <p:sp>
        <p:nvSpPr>
          <p:cNvPr id="46" name="Title 1">
            <a:extLst>
              <a:ext uri="{FF2B5EF4-FFF2-40B4-BE49-F238E27FC236}">
                <a16:creationId xmlns:a16="http://schemas.microsoft.com/office/drawing/2014/main" id="{473CAF70-4892-43A2-90EA-CBB039C88F68}"/>
              </a:ext>
            </a:extLst>
          </p:cNvPr>
          <p:cNvSpPr>
            <a:spLocks noGrp="1"/>
          </p:cNvSpPr>
          <p:nvPr>
            <p:ph type="title"/>
          </p:nvPr>
        </p:nvSpPr>
        <p:spPr>
          <a:xfrm>
            <a:off x="334800" y="365126"/>
            <a:ext cx="9982800" cy="529200"/>
          </a:xfrm>
          <a:prstGeom prst="rect">
            <a:avLst/>
          </a:prstGeom>
        </p:spPr>
        <p:txBody>
          <a:bodyPr>
            <a:normAutofit/>
          </a:bodyPr>
          <a:lstStyle>
            <a:lvl1pPr>
              <a:defRPr sz="3200" b="1">
                <a:solidFill>
                  <a:srgbClr val="002060"/>
                </a:solidFill>
                <a:latin typeface="Arial" panose="020B0604020202020204" pitchFamily="34" charset="0"/>
                <a:cs typeface="Arial" panose="020B0604020202020204" pitchFamily="34" charset="0"/>
              </a:defRPr>
            </a:lvl1pPr>
          </a:lstStyle>
          <a:p>
            <a:r>
              <a:rPr lang="pt-BR"/>
              <a:t>Clique para editar o título mestre</a:t>
            </a:r>
            <a:endParaRPr lang="en-GB" dirty="0"/>
          </a:p>
        </p:txBody>
      </p:sp>
      <p:sp>
        <p:nvSpPr>
          <p:cNvPr id="5" name="Content Placeholder 2">
            <a:extLst>
              <a:ext uri="{FF2B5EF4-FFF2-40B4-BE49-F238E27FC236}">
                <a16:creationId xmlns:a16="http://schemas.microsoft.com/office/drawing/2014/main" id="{0728539B-31E7-420A-9F5E-3D67A078ECE3}"/>
              </a:ext>
            </a:extLst>
          </p:cNvPr>
          <p:cNvSpPr>
            <a:spLocks noGrp="1"/>
          </p:cNvSpPr>
          <p:nvPr>
            <p:ph idx="1"/>
          </p:nvPr>
        </p:nvSpPr>
        <p:spPr>
          <a:xfrm>
            <a:off x="334963" y="1440611"/>
            <a:ext cx="11522075" cy="4471200"/>
          </a:xfrm>
          <a:prstGeom prst="rect">
            <a:avLst/>
          </a:prstGeom>
        </p:spPr>
        <p:txBody>
          <a:bodyPr/>
          <a:lstStyle>
            <a:lvl1pPr marL="228600" indent="-228600">
              <a:buClr>
                <a:srgbClr val="FF9900"/>
              </a:buClr>
              <a:buFont typeface="Arial" panose="020B0604020202020204" pitchFamily="34" charset="0"/>
              <a:buChar char="•"/>
              <a:defRPr sz="2400">
                <a:solidFill>
                  <a:srgbClr val="002060"/>
                </a:solidFill>
                <a:latin typeface="Arial" panose="020B0604020202020204" pitchFamily="34" charset="0"/>
                <a:cs typeface="Arial" panose="020B0604020202020204" pitchFamily="34" charset="0"/>
              </a:defRPr>
            </a:lvl1pPr>
            <a:lvl2pPr marL="687600" indent="-230400">
              <a:buClr>
                <a:srgbClr val="FF9900"/>
              </a:buClr>
              <a:buFont typeface="Arial" panose="020B0604020202020204" pitchFamily="34" charset="0"/>
              <a:buChar char="•"/>
              <a:defRPr sz="2000">
                <a:solidFill>
                  <a:srgbClr val="002060"/>
                </a:solidFill>
                <a:latin typeface="Arial" panose="020B0604020202020204" pitchFamily="34" charset="0"/>
                <a:cs typeface="Arial" panose="020B0604020202020204" pitchFamily="34" charset="0"/>
              </a:defRPr>
            </a:lvl2pPr>
            <a:lvl3pPr marL="1143000" indent="-228600">
              <a:buClr>
                <a:srgbClr val="FF9900"/>
              </a:buClr>
              <a:buFont typeface="Arial" panose="020B0604020202020204" pitchFamily="34" charset="0"/>
              <a:buChar char="•"/>
              <a:defRPr sz="1800">
                <a:solidFill>
                  <a:srgbClr val="002060"/>
                </a:solidFill>
                <a:latin typeface="Arial" panose="020B0604020202020204" pitchFamily="34" charset="0"/>
                <a:cs typeface="Arial" panose="020B0604020202020204" pitchFamily="34" charset="0"/>
              </a:defRPr>
            </a:lvl3pPr>
            <a:lvl4pPr marL="1600200" indent="-228600">
              <a:buClr>
                <a:srgbClr val="FF9900"/>
              </a:buClr>
              <a:buFont typeface="Arial" panose="020B0604020202020204" pitchFamily="34" charset="0"/>
              <a:buChar char="•"/>
              <a:defRPr sz="1600">
                <a:solidFill>
                  <a:srgbClr val="002060"/>
                </a:solidFill>
                <a:latin typeface="Arial" panose="020B0604020202020204" pitchFamily="34" charset="0"/>
                <a:cs typeface="Arial" panose="020B0604020202020204" pitchFamily="34" charset="0"/>
              </a:defRPr>
            </a:lvl4pPr>
            <a:lvl5pPr marL="2057400" indent="-228600">
              <a:buClr>
                <a:srgbClr val="FF9900"/>
              </a:buClr>
              <a:buFont typeface="Arial" panose="020B0604020202020204" pitchFamily="34" charset="0"/>
              <a:buChar char="•"/>
              <a:defRPr sz="1600">
                <a:solidFill>
                  <a:srgbClr val="002060"/>
                </a:solidFill>
                <a:latin typeface="Arial" panose="020B0604020202020204" pitchFamily="34" charset="0"/>
                <a:cs typeface="Arial" panose="020B0604020202020204" pitchFamily="34" charset="0"/>
              </a:defRPr>
            </a:lvl5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GB"/>
          </a:p>
        </p:txBody>
      </p:sp>
      <p:sp>
        <p:nvSpPr>
          <p:cNvPr id="6" name="Text Placeholder 3">
            <a:extLst>
              <a:ext uri="{FF2B5EF4-FFF2-40B4-BE49-F238E27FC236}">
                <a16:creationId xmlns:a16="http://schemas.microsoft.com/office/drawing/2014/main" id="{566C9C8C-5659-48A3-88FF-D7DCDBF494C7}"/>
              </a:ext>
            </a:extLst>
          </p:cNvPr>
          <p:cNvSpPr>
            <a:spLocks noGrp="1"/>
          </p:cNvSpPr>
          <p:nvPr>
            <p:ph type="body" sz="quarter" idx="10" hasCustomPrompt="1"/>
          </p:nvPr>
        </p:nvSpPr>
        <p:spPr>
          <a:xfrm>
            <a:off x="334963" y="6010275"/>
            <a:ext cx="9662477" cy="482599"/>
          </a:xfrm>
          <a:prstGeom prst="rect">
            <a:avLst/>
          </a:prstGeom>
        </p:spPr>
        <p:txBody>
          <a:bodyPr anchor="b" anchorCtr="0"/>
          <a:lstStyle>
            <a:lvl1pPr marL="0" indent="0">
              <a:buNone/>
              <a:defRPr lang="en-GB" sz="1000" dirty="0"/>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a:t>References</a:t>
            </a:r>
          </a:p>
        </p:txBody>
      </p:sp>
    </p:spTree>
    <p:extLst>
      <p:ext uri="{BB962C8B-B14F-4D97-AF65-F5344CB8AC3E}">
        <p14:creationId xmlns:p14="http://schemas.microsoft.com/office/powerpoint/2010/main" val="2359471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uas Partes de Conteúdo">
    <p:spTree>
      <p:nvGrpSpPr>
        <p:cNvPr id="1" name=""/>
        <p:cNvGrpSpPr/>
        <p:nvPr/>
      </p:nvGrpSpPr>
      <p:grpSpPr>
        <a:xfrm>
          <a:off x="0" y="0"/>
          <a:ext cx="0" cy="0"/>
          <a:chOff x="0" y="0"/>
          <a:chExt cx="0" cy="0"/>
        </a:xfrm>
      </p:grpSpPr>
      <p:sp>
        <p:nvSpPr>
          <p:cNvPr id="9" name="Title 1"/>
          <p:cNvSpPr>
            <a:spLocks noGrp="1"/>
          </p:cNvSpPr>
          <p:nvPr>
            <p:ph type="title"/>
          </p:nvPr>
        </p:nvSpPr>
        <p:spPr>
          <a:xfrm>
            <a:off x="334963" y="365126"/>
            <a:ext cx="9982229" cy="868452"/>
          </a:xfrm>
          <a:prstGeom prst="rect">
            <a:avLst/>
          </a:prstGeom>
        </p:spPr>
        <p:txBody>
          <a:bodyPr>
            <a:normAutofit/>
          </a:bodyPr>
          <a:lstStyle>
            <a:lvl1pPr>
              <a:defRPr sz="3200" b="1">
                <a:solidFill>
                  <a:srgbClr val="002060"/>
                </a:solidFill>
                <a:latin typeface="Arial" panose="020B0604020202020204" pitchFamily="34" charset="0"/>
                <a:cs typeface="Arial" panose="020B0604020202020204" pitchFamily="34" charset="0"/>
              </a:defRPr>
            </a:lvl1pPr>
          </a:lstStyle>
          <a:p>
            <a:r>
              <a:rPr lang="pt-BR"/>
              <a:t>Clique para editar o título mestre</a:t>
            </a:r>
            <a:endParaRPr lang="en-GB"/>
          </a:p>
        </p:txBody>
      </p:sp>
      <p:sp>
        <p:nvSpPr>
          <p:cNvPr id="10" name="Content Placeholder 2"/>
          <p:cNvSpPr>
            <a:spLocks noGrp="1"/>
          </p:cNvSpPr>
          <p:nvPr>
            <p:ph sz="half" idx="1"/>
          </p:nvPr>
        </p:nvSpPr>
        <p:spPr>
          <a:xfrm>
            <a:off x="334963" y="1440000"/>
            <a:ext cx="5508000" cy="4471752"/>
          </a:xfrm>
          <a:prstGeom prst="rect">
            <a:avLst/>
          </a:prstGeom>
        </p:spPr>
        <p:txBody>
          <a:bodyPr/>
          <a:lstStyle>
            <a:lvl1pPr>
              <a:buClr>
                <a:srgbClr val="FF9900"/>
              </a:buClr>
              <a:defRPr sz="2400">
                <a:solidFill>
                  <a:srgbClr val="002060"/>
                </a:solidFill>
                <a:latin typeface="Arial" panose="020B0604020202020204" pitchFamily="34" charset="0"/>
                <a:cs typeface="Arial" panose="020B0604020202020204" pitchFamily="34" charset="0"/>
              </a:defRPr>
            </a:lvl1pPr>
            <a:lvl2pPr marL="685800" indent="-228600">
              <a:buClr>
                <a:srgbClr val="FF9900"/>
              </a:buClr>
              <a:defRPr lang="en-US" sz="2000" kern="1200" dirty="0">
                <a:solidFill>
                  <a:srgbClr val="002060"/>
                </a:solidFill>
                <a:latin typeface="Arial" panose="020B0604020202020204" pitchFamily="34" charset="0"/>
                <a:ea typeface="+mn-ea"/>
                <a:cs typeface="Arial" panose="020B0604020202020204" pitchFamily="34" charset="0"/>
              </a:defRPr>
            </a:lvl2pPr>
            <a:lvl3pPr>
              <a:buClr>
                <a:srgbClr val="FF9900"/>
              </a:buClr>
              <a:defRPr sz="1800">
                <a:solidFill>
                  <a:srgbClr val="002060"/>
                </a:solidFill>
                <a:latin typeface="Arial" panose="020B0604020202020204" pitchFamily="34" charset="0"/>
                <a:cs typeface="Arial" panose="020B0604020202020204" pitchFamily="34" charset="0"/>
              </a:defRPr>
            </a:lvl3pPr>
            <a:lvl4pPr>
              <a:buClr>
                <a:srgbClr val="FF9900"/>
              </a:buClr>
              <a:defRPr sz="1600">
                <a:solidFill>
                  <a:srgbClr val="002060"/>
                </a:solidFill>
                <a:latin typeface="Arial" panose="020B0604020202020204" pitchFamily="34" charset="0"/>
                <a:cs typeface="Arial" panose="020B0604020202020204" pitchFamily="34" charset="0"/>
              </a:defRPr>
            </a:lvl4pPr>
            <a:lvl5pPr>
              <a:buClr>
                <a:srgbClr val="FF9900"/>
              </a:buClr>
              <a:defRPr sz="1600">
                <a:solidFill>
                  <a:srgbClr val="002060"/>
                </a:solidFill>
                <a:latin typeface="Arial" panose="020B0604020202020204" pitchFamily="34" charset="0"/>
                <a:cs typeface="Arial" panose="020B0604020202020204" pitchFamily="34" charset="0"/>
              </a:defRPr>
            </a:lvl5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GB"/>
          </a:p>
        </p:txBody>
      </p:sp>
      <p:sp>
        <p:nvSpPr>
          <p:cNvPr id="11" name="Content Placeholder 3"/>
          <p:cNvSpPr>
            <a:spLocks noGrp="1"/>
          </p:cNvSpPr>
          <p:nvPr>
            <p:ph sz="half" idx="2"/>
          </p:nvPr>
        </p:nvSpPr>
        <p:spPr>
          <a:xfrm>
            <a:off x="6344547" y="1441606"/>
            <a:ext cx="5508000" cy="4471751"/>
          </a:xfrm>
          <a:prstGeom prst="rect">
            <a:avLst/>
          </a:prstGeom>
        </p:spPr>
        <p:txBody>
          <a:bodyPr/>
          <a:lstStyle>
            <a:lvl1pPr>
              <a:defRPr lang="en-GB" sz="2400" dirty="0">
                <a:solidFill>
                  <a:srgbClr val="002060"/>
                </a:solidFill>
                <a:latin typeface="Arial" panose="020B0604020202020204" pitchFamily="34" charset="0"/>
                <a:cs typeface="Arial" panose="020B0604020202020204" pitchFamily="34" charset="0"/>
              </a:defRPr>
            </a:lvl1pPr>
            <a:lvl2pPr marL="685800" indent="-228600">
              <a:defRPr lang="en-US" sz="2000" kern="1200" dirty="0">
                <a:solidFill>
                  <a:srgbClr val="002060"/>
                </a:solidFill>
                <a:latin typeface="Arial" panose="020B0604020202020204" pitchFamily="34" charset="0"/>
                <a:ea typeface="+mn-ea"/>
                <a:cs typeface="Arial" panose="020B0604020202020204" pitchFamily="34" charset="0"/>
              </a:defRPr>
            </a:lvl2pPr>
            <a:lvl3pPr>
              <a:defRPr lang="en-US" sz="1800" dirty="0">
                <a:solidFill>
                  <a:srgbClr val="002060"/>
                </a:solidFill>
                <a:latin typeface="Arial" panose="020B0604020202020204" pitchFamily="34" charset="0"/>
                <a:cs typeface="Arial" panose="020B0604020202020204" pitchFamily="34" charset="0"/>
              </a:defRPr>
            </a:lvl3pPr>
            <a:lvl4pPr>
              <a:defRPr lang="en-US" sz="1600" dirty="0">
                <a:solidFill>
                  <a:srgbClr val="002060"/>
                </a:solidFill>
                <a:latin typeface="Arial" panose="020B0604020202020204" pitchFamily="34" charset="0"/>
                <a:cs typeface="Arial" panose="020B0604020202020204" pitchFamily="34" charset="0"/>
              </a:defRPr>
            </a:lvl4pPr>
            <a:lvl5pPr>
              <a:defRPr lang="en-GB" sz="1600" dirty="0">
                <a:solidFill>
                  <a:srgbClr val="002060"/>
                </a:solidFill>
                <a:latin typeface="Arial" panose="020B0604020202020204" pitchFamily="34" charset="0"/>
                <a:cs typeface="Arial" panose="020B0604020202020204" pitchFamily="34" charset="0"/>
              </a:defRPr>
            </a:lvl5pPr>
          </a:lstStyle>
          <a:p>
            <a:pPr lvl="0">
              <a:buClr>
                <a:srgbClr val="FF9900"/>
              </a:buClr>
            </a:pPr>
            <a:r>
              <a:rPr lang="pt-BR"/>
              <a:t>Clique para editar o texto mestre</a:t>
            </a:r>
          </a:p>
          <a:p>
            <a:pPr lvl="1">
              <a:buClr>
                <a:srgbClr val="FF9900"/>
              </a:buClr>
            </a:pPr>
            <a:r>
              <a:rPr lang="pt-BR"/>
              <a:t>Segundo nível</a:t>
            </a:r>
          </a:p>
          <a:p>
            <a:pPr lvl="2">
              <a:buClr>
                <a:srgbClr val="FF9900"/>
              </a:buClr>
            </a:pPr>
            <a:r>
              <a:rPr lang="pt-BR"/>
              <a:t>Terceiro nível</a:t>
            </a:r>
          </a:p>
          <a:p>
            <a:pPr lvl="3">
              <a:buClr>
                <a:srgbClr val="FF9900"/>
              </a:buClr>
            </a:pPr>
            <a:r>
              <a:rPr lang="pt-BR"/>
              <a:t>Quarto nível</a:t>
            </a:r>
          </a:p>
          <a:p>
            <a:pPr lvl="4">
              <a:buClr>
                <a:srgbClr val="FF9900"/>
              </a:buClr>
            </a:pPr>
            <a:r>
              <a:rPr lang="pt-BR"/>
              <a:t>Quinto nível</a:t>
            </a:r>
            <a:endParaRPr lang="en-GB"/>
          </a:p>
        </p:txBody>
      </p:sp>
      <p:sp>
        <p:nvSpPr>
          <p:cNvPr id="5" name="Text Placeholder 3">
            <a:extLst>
              <a:ext uri="{FF2B5EF4-FFF2-40B4-BE49-F238E27FC236}">
                <a16:creationId xmlns:a16="http://schemas.microsoft.com/office/drawing/2014/main" id="{AC07D585-F4E9-4B85-8706-0A00FB6AC1AD}"/>
              </a:ext>
            </a:extLst>
          </p:cNvPr>
          <p:cNvSpPr>
            <a:spLocks noGrp="1"/>
          </p:cNvSpPr>
          <p:nvPr>
            <p:ph type="body" sz="quarter" idx="10" hasCustomPrompt="1"/>
          </p:nvPr>
        </p:nvSpPr>
        <p:spPr>
          <a:xfrm>
            <a:off x="334963" y="6010275"/>
            <a:ext cx="9662477" cy="482599"/>
          </a:xfrm>
          <a:prstGeom prst="rect">
            <a:avLst/>
          </a:prstGeom>
        </p:spPr>
        <p:txBody>
          <a:bodyPr anchor="b" anchorCtr="0"/>
          <a:lstStyle>
            <a:lvl1pPr marL="0" indent="0" algn="l">
              <a:buNone/>
              <a:defRPr sz="1000"/>
            </a:lvl1pPr>
            <a:lvl5pPr>
              <a:defRPr/>
            </a:lvl5pPr>
          </a:lstStyle>
          <a:p>
            <a:pPr lvl="0"/>
            <a:r>
              <a:rPr lang="en-US"/>
              <a:t>References</a:t>
            </a:r>
            <a:endParaRPr lang="en-GB"/>
          </a:p>
        </p:txBody>
      </p:sp>
    </p:spTree>
    <p:extLst>
      <p:ext uri="{BB962C8B-B14F-4D97-AF65-F5344CB8AC3E}">
        <p14:creationId xmlns:p14="http://schemas.microsoft.com/office/powerpoint/2010/main" val="317118560"/>
      </p:ext>
    </p:extLst>
  </p:cSld>
  <p:clrMapOvr>
    <a:masterClrMapping/>
  </p:clrMapOvr>
  <p:extLst>
    <p:ext uri="{DCECCB84-F9BA-43D5-87BE-67443E8EF086}">
      <p15:sldGuideLst xmlns:p15="http://schemas.microsoft.com/office/powerpoint/2012/main">
        <p15:guide id="1" orient="horz" pos="1865"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and Subtitle">
    <p:spTree>
      <p:nvGrpSpPr>
        <p:cNvPr id="1" name=""/>
        <p:cNvGrpSpPr/>
        <p:nvPr/>
      </p:nvGrpSpPr>
      <p:grpSpPr>
        <a:xfrm>
          <a:off x="0" y="0"/>
          <a:ext cx="0" cy="0"/>
          <a:chOff x="0" y="0"/>
          <a:chExt cx="0" cy="0"/>
        </a:xfrm>
      </p:grpSpPr>
      <p:sp>
        <p:nvSpPr>
          <p:cNvPr id="9" name="Text Placeholder 3">
            <a:extLst>
              <a:ext uri="{FF2B5EF4-FFF2-40B4-BE49-F238E27FC236}">
                <a16:creationId xmlns:a16="http://schemas.microsoft.com/office/drawing/2014/main" id="{19004DE7-8E68-4E79-8F07-8A52E6E2D64F}"/>
              </a:ext>
            </a:extLst>
          </p:cNvPr>
          <p:cNvSpPr>
            <a:spLocks noGrp="1"/>
          </p:cNvSpPr>
          <p:nvPr>
            <p:ph type="body" sz="quarter" idx="13" hasCustomPrompt="1"/>
          </p:nvPr>
        </p:nvSpPr>
        <p:spPr>
          <a:xfrm>
            <a:off x="334963" y="855571"/>
            <a:ext cx="9982800" cy="427068"/>
          </a:xfrm>
          <a:prstGeom prst="rect">
            <a:avLst/>
          </a:prstGeom>
        </p:spPr>
        <p:txBody>
          <a:bodyPr/>
          <a:lstStyle>
            <a:lvl1pPr marL="0" indent="0">
              <a:buNone/>
              <a:defRPr lang="x-none" sz="2400" b="1" kern="1200" dirty="0">
                <a:solidFill>
                  <a:schemeClr val="tx1"/>
                </a:solidFill>
                <a:latin typeface="Arial" panose="020B0604020202020204" pitchFamily="34" charset="0"/>
                <a:ea typeface="+mn-ea"/>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marL="0" lvl="0" indent="0" algn="l" defTabSz="914400" rtl="0" eaLnBrk="1" latinLnBrk="0" hangingPunct="1">
              <a:lnSpc>
                <a:spcPct val="90000"/>
              </a:lnSpc>
              <a:spcBef>
                <a:spcPts val="1000"/>
              </a:spcBef>
              <a:buFont typeface="Arial" panose="020B0604020202020204" pitchFamily="34" charset="0"/>
              <a:buNone/>
            </a:pPr>
            <a:r>
              <a:rPr lang="en-US"/>
              <a:t>Click to add subtitle</a:t>
            </a:r>
            <a:endParaRPr lang="x-none"/>
          </a:p>
        </p:txBody>
      </p:sp>
      <p:sp>
        <p:nvSpPr>
          <p:cNvPr id="13" name="Title 1">
            <a:extLst>
              <a:ext uri="{FF2B5EF4-FFF2-40B4-BE49-F238E27FC236}">
                <a16:creationId xmlns:a16="http://schemas.microsoft.com/office/drawing/2014/main" id="{701307C0-55A2-4D0D-9810-11A03F3BDA34}"/>
              </a:ext>
            </a:extLst>
          </p:cNvPr>
          <p:cNvSpPr>
            <a:spLocks noGrp="1"/>
          </p:cNvSpPr>
          <p:nvPr>
            <p:ph type="title"/>
          </p:nvPr>
        </p:nvSpPr>
        <p:spPr>
          <a:xfrm>
            <a:off x="334963" y="365126"/>
            <a:ext cx="9982800" cy="529200"/>
          </a:xfrm>
          <a:prstGeom prst="rect">
            <a:avLst/>
          </a:prstGeom>
        </p:spPr>
        <p:txBody>
          <a:bodyPr>
            <a:normAutofit/>
          </a:bodyPr>
          <a:lstStyle>
            <a:lvl1pPr>
              <a:defRPr sz="3200" b="1">
                <a:solidFill>
                  <a:srgbClr val="002060"/>
                </a:solidFill>
                <a:latin typeface="Arial" panose="020B0604020202020204" pitchFamily="34" charset="0"/>
                <a:cs typeface="Arial" panose="020B0604020202020204" pitchFamily="34" charset="0"/>
              </a:defRPr>
            </a:lvl1pPr>
          </a:lstStyle>
          <a:p>
            <a:r>
              <a:rPr lang="pt-BR"/>
              <a:t>Clique para editar o título mestre</a:t>
            </a:r>
            <a:endParaRPr lang="en-GB"/>
          </a:p>
        </p:txBody>
      </p:sp>
      <p:sp>
        <p:nvSpPr>
          <p:cNvPr id="6" name="Text Placeholder 3">
            <a:extLst>
              <a:ext uri="{FF2B5EF4-FFF2-40B4-BE49-F238E27FC236}">
                <a16:creationId xmlns:a16="http://schemas.microsoft.com/office/drawing/2014/main" id="{5D30CBE9-CB56-4239-810E-3A0EFEE29132}"/>
              </a:ext>
            </a:extLst>
          </p:cNvPr>
          <p:cNvSpPr>
            <a:spLocks noGrp="1"/>
          </p:cNvSpPr>
          <p:nvPr>
            <p:ph type="body" sz="quarter" idx="10" hasCustomPrompt="1"/>
          </p:nvPr>
        </p:nvSpPr>
        <p:spPr>
          <a:xfrm>
            <a:off x="334963" y="6010275"/>
            <a:ext cx="9662477" cy="482599"/>
          </a:xfrm>
          <a:prstGeom prst="rect">
            <a:avLst/>
          </a:prstGeom>
        </p:spPr>
        <p:txBody>
          <a:bodyPr anchor="b" anchorCtr="0"/>
          <a:lstStyle>
            <a:lvl1pPr marL="0" indent="0" algn="l">
              <a:buNone/>
              <a:defRPr sz="1000"/>
            </a:lvl1pPr>
            <a:lvl5pPr>
              <a:defRPr/>
            </a:lvl5pPr>
          </a:lstStyle>
          <a:p>
            <a:pPr lvl="0"/>
            <a:r>
              <a:rPr lang="en-US"/>
              <a:t>References</a:t>
            </a:r>
            <a:endParaRPr lang="en-GB"/>
          </a:p>
        </p:txBody>
      </p:sp>
      <p:sp>
        <p:nvSpPr>
          <p:cNvPr id="10" name="Content Placeholder 2">
            <a:extLst>
              <a:ext uri="{FF2B5EF4-FFF2-40B4-BE49-F238E27FC236}">
                <a16:creationId xmlns:a16="http://schemas.microsoft.com/office/drawing/2014/main" id="{B81F687D-6E0C-492D-947A-69BCB28B9909}"/>
              </a:ext>
            </a:extLst>
          </p:cNvPr>
          <p:cNvSpPr>
            <a:spLocks noGrp="1"/>
          </p:cNvSpPr>
          <p:nvPr>
            <p:ph sz="half" idx="1"/>
          </p:nvPr>
        </p:nvSpPr>
        <p:spPr>
          <a:xfrm>
            <a:off x="334963" y="1440000"/>
            <a:ext cx="5508000" cy="4471752"/>
          </a:xfrm>
          <a:prstGeom prst="rect">
            <a:avLst/>
          </a:prstGeom>
        </p:spPr>
        <p:txBody>
          <a:bodyPr/>
          <a:lstStyle>
            <a:lvl1pPr>
              <a:buClr>
                <a:srgbClr val="FF9900"/>
              </a:buClr>
              <a:defRPr sz="2400">
                <a:solidFill>
                  <a:srgbClr val="002060"/>
                </a:solidFill>
                <a:latin typeface="Arial" panose="020B0604020202020204" pitchFamily="34" charset="0"/>
                <a:cs typeface="Arial" panose="020B0604020202020204" pitchFamily="34" charset="0"/>
              </a:defRPr>
            </a:lvl1pPr>
            <a:lvl2pPr marL="685800" indent="-228600">
              <a:buClr>
                <a:srgbClr val="FF9900"/>
              </a:buClr>
              <a:defRPr lang="en-US" sz="2000" kern="1200" dirty="0">
                <a:solidFill>
                  <a:srgbClr val="002060"/>
                </a:solidFill>
                <a:latin typeface="Arial" panose="020B0604020202020204" pitchFamily="34" charset="0"/>
                <a:ea typeface="+mn-ea"/>
                <a:cs typeface="Arial" panose="020B0604020202020204" pitchFamily="34" charset="0"/>
              </a:defRPr>
            </a:lvl2pPr>
            <a:lvl3pPr>
              <a:buClr>
                <a:srgbClr val="FF9900"/>
              </a:buClr>
              <a:defRPr sz="1800">
                <a:solidFill>
                  <a:srgbClr val="002060"/>
                </a:solidFill>
                <a:latin typeface="Arial" panose="020B0604020202020204" pitchFamily="34" charset="0"/>
                <a:cs typeface="Arial" panose="020B0604020202020204" pitchFamily="34" charset="0"/>
              </a:defRPr>
            </a:lvl3pPr>
            <a:lvl4pPr>
              <a:buClr>
                <a:srgbClr val="FF9900"/>
              </a:buClr>
              <a:defRPr sz="1600">
                <a:solidFill>
                  <a:srgbClr val="002060"/>
                </a:solidFill>
                <a:latin typeface="Arial" panose="020B0604020202020204" pitchFamily="34" charset="0"/>
                <a:cs typeface="Arial" panose="020B0604020202020204" pitchFamily="34" charset="0"/>
              </a:defRPr>
            </a:lvl4pPr>
            <a:lvl5pPr>
              <a:buClr>
                <a:srgbClr val="FF9900"/>
              </a:buClr>
              <a:defRPr sz="1600">
                <a:solidFill>
                  <a:srgbClr val="002060"/>
                </a:solidFill>
                <a:latin typeface="Arial" panose="020B0604020202020204" pitchFamily="34" charset="0"/>
                <a:cs typeface="Arial" panose="020B0604020202020204" pitchFamily="34" charset="0"/>
              </a:defRPr>
            </a:lvl5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GB"/>
          </a:p>
        </p:txBody>
      </p:sp>
      <p:sp>
        <p:nvSpPr>
          <p:cNvPr id="11" name="Content Placeholder 3">
            <a:extLst>
              <a:ext uri="{FF2B5EF4-FFF2-40B4-BE49-F238E27FC236}">
                <a16:creationId xmlns:a16="http://schemas.microsoft.com/office/drawing/2014/main" id="{98BD6636-71CB-4A82-8FDB-8F5CDE4B8171}"/>
              </a:ext>
            </a:extLst>
          </p:cNvPr>
          <p:cNvSpPr>
            <a:spLocks noGrp="1"/>
          </p:cNvSpPr>
          <p:nvPr>
            <p:ph sz="half" idx="2"/>
          </p:nvPr>
        </p:nvSpPr>
        <p:spPr>
          <a:xfrm>
            <a:off x="6344549" y="1440000"/>
            <a:ext cx="5508000" cy="4471752"/>
          </a:xfrm>
          <a:prstGeom prst="rect">
            <a:avLst/>
          </a:prstGeom>
        </p:spPr>
        <p:txBody>
          <a:bodyPr/>
          <a:lstStyle>
            <a:lvl1pPr>
              <a:buClr>
                <a:srgbClr val="FF9900"/>
              </a:buClr>
              <a:defRPr sz="2400">
                <a:solidFill>
                  <a:srgbClr val="002060"/>
                </a:solidFill>
                <a:latin typeface="Arial" panose="020B0604020202020204" pitchFamily="34" charset="0"/>
                <a:cs typeface="Arial" panose="020B0604020202020204" pitchFamily="34" charset="0"/>
              </a:defRPr>
            </a:lvl1pPr>
            <a:lvl2pPr>
              <a:buClr>
                <a:srgbClr val="FF9900"/>
              </a:buClr>
              <a:defRPr sz="2000">
                <a:solidFill>
                  <a:srgbClr val="002060"/>
                </a:solidFill>
                <a:latin typeface="Arial" panose="020B0604020202020204" pitchFamily="34" charset="0"/>
                <a:cs typeface="Arial" panose="020B0604020202020204" pitchFamily="34" charset="0"/>
              </a:defRPr>
            </a:lvl2pPr>
            <a:lvl3pPr>
              <a:buClr>
                <a:srgbClr val="FF9900"/>
              </a:buClr>
              <a:defRPr sz="1800">
                <a:solidFill>
                  <a:srgbClr val="002060"/>
                </a:solidFill>
                <a:latin typeface="Arial" panose="020B0604020202020204" pitchFamily="34" charset="0"/>
                <a:cs typeface="Arial" panose="020B0604020202020204" pitchFamily="34" charset="0"/>
              </a:defRPr>
            </a:lvl3pPr>
            <a:lvl4pPr>
              <a:buClr>
                <a:srgbClr val="FF9900"/>
              </a:buClr>
              <a:defRPr sz="1600">
                <a:solidFill>
                  <a:srgbClr val="002060"/>
                </a:solidFill>
                <a:latin typeface="Arial" panose="020B0604020202020204" pitchFamily="34" charset="0"/>
                <a:cs typeface="Arial" panose="020B0604020202020204" pitchFamily="34" charset="0"/>
              </a:defRPr>
            </a:lvl4pPr>
            <a:lvl5pPr>
              <a:buClr>
                <a:srgbClr val="FF9900"/>
              </a:buClr>
              <a:defRPr sz="1600">
                <a:solidFill>
                  <a:srgbClr val="002060"/>
                </a:solidFill>
                <a:latin typeface="Arial" panose="020B0604020202020204" pitchFamily="34" charset="0"/>
                <a:cs typeface="Arial" panose="020B0604020202020204" pitchFamily="34" charset="0"/>
              </a:defRPr>
            </a:lvl5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GB"/>
          </a:p>
        </p:txBody>
      </p:sp>
    </p:spTree>
    <p:extLst>
      <p:ext uri="{BB962C8B-B14F-4D97-AF65-F5344CB8AC3E}">
        <p14:creationId xmlns:p14="http://schemas.microsoft.com/office/powerpoint/2010/main" val="14737348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mpty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24216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13" Type="http://schemas.openxmlformats.org/officeDocument/2006/relationships/image" Target="../media/image6.png"/><Relationship Id="rId3" Type="http://schemas.openxmlformats.org/officeDocument/2006/relationships/slideLayout" Target="../slideLayouts/slideLayout3.xml"/><Relationship Id="rId7" Type="http://schemas.openxmlformats.org/officeDocument/2006/relationships/theme" Target="../theme/theme1.xml"/><Relationship Id="rId12"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4.png"/><Relationship Id="rId5" Type="http://schemas.openxmlformats.org/officeDocument/2006/relationships/slideLayout" Target="../slideLayouts/slideLayout5.xml"/><Relationship Id="rId15" Type="http://schemas.openxmlformats.org/officeDocument/2006/relationships/image" Target="../media/image8.png"/><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png"/><Relationship Id="rId14"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Line 12">
            <a:extLst>
              <a:ext uri="{FF2B5EF4-FFF2-40B4-BE49-F238E27FC236}">
                <a16:creationId xmlns:a16="http://schemas.microsoft.com/office/drawing/2014/main" id="{B491D7B3-AAC7-4210-B13F-945A494C3B2D}"/>
              </a:ext>
            </a:extLst>
          </p:cNvPr>
          <p:cNvSpPr>
            <a:spLocks noChangeShapeType="1"/>
          </p:cNvSpPr>
          <p:nvPr/>
        </p:nvSpPr>
        <p:spPr bwMode="auto">
          <a:xfrm>
            <a:off x="334963" y="1200150"/>
            <a:ext cx="11542909" cy="0"/>
          </a:xfrm>
          <a:prstGeom prst="line">
            <a:avLst/>
          </a:prstGeom>
          <a:noFill/>
          <a:ln w="19050">
            <a:solidFill>
              <a:srgbClr val="FF9900"/>
            </a:solidFill>
            <a:round/>
            <a:headEnd/>
            <a:tailEnd/>
          </a:ln>
          <a:extLst>
            <a:ext uri="{909E8E84-426E-40DD-AFC4-6F175D3DCCD1}">
              <a14:hiddenFill xmlns:a14="http://schemas.microsoft.com/office/drawing/2010/main">
                <a:noFill/>
              </a14:hiddenFill>
            </a:ext>
          </a:extLst>
        </p:spPr>
        <p:txBody>
          <a:bodyPr/>
          <a:lstStyle/>
          <a:p>
            <a:endParaRPr lang="en-US" sz="2400"/>
          </a:p>
        </p:txBody>
      </p:sp>
      <p:pic>
        <p:nvPicPr>
          <p:cNvPr id="13" name="Picture 1">
            <a:extLst>
              <a:ext uri="{FF2B5EF4-FFF2-40B4-BE49-F238E27FC236}">
                <a16:creationId xmlns:a16="http://schemas.microsoft.com/office/drawing/2014/main" id="{F6FAD23B-724D-4668-A2C7-87AC38170123}"/>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410484" y="311433"/>
            <a:ext cx="1467389" cy="484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Rectangle 31">
            <a:extLst>
              <a:ext uri="{FF2B5EF4-FFF2-40B4-BE49-F238E27FC236}">
                <a16:creationId xmlns:a16="http://schemas.microsoft.com/office/drawing/2014/main" id="{40EDD055-3040-4579-B76E-5E649EB9F626}"/>
              </a:ext>
            </a:extLst>
          </p:cNvPr>
          <p:cNvSpPr/>
          <p:nvPr/>
        </p:nvSpPr>
        <p:spPr>
          <a:xfrm>
            <a:off x="0" y="6544721"/>
            <a:ext cx="12192000" cy="385789"/>
          </a:xfrm>
          <a:prstGeom prst="rect">
            <a:avLst/>
          </a:prstGeom>
          <a:solidFill>
            <a:srgbClr val="9CBE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CBE45"/>
              </a:solidFill>
            </a:endParaRPr>
          </a:p>
        </p:txBody>
      </p:sp>
      <p:grpSp>
        <p:nvGrpSpPr>
          <p:cNvPr id="4" name="Group 3">
            <a:extLst>
              <a:ext uri="{FF2B5EF4-FFF2-40B4-BE49-F238E27FC236}">
                <a16:creationId xmlns:a16="http://schemas.microsoft.com/office/drawing/2014/main" id="{45779701-C3BD-4D67-9058-8F63AC6897F9}"/>
              </a:ext>
            </a:extLst>
          </p:cNvPr>
          <p:cNvGrpSpPr/>
          <p:nvPr/>
        </p:nvGrpSpPr>
        <p:grpSpPr>
          <a:xfrm>
            <a:off x="10168260" y="5983477"/>
            <a:ext cx="1964535" cy="565062"/>
            <a:chOff x="10161910" y="5983477"/>
            <a:chExt cx="1964535" cy="565062"/>
          </a:xfrm>
        </p:grpSpPr>
        <p:grpSp>
          <p:nvGrpSpPr>
            <p:cNvPr id="33" name="Group 32">
              <a:extLst>
                <a:ext uri="{FF2B5EF4-FFF2-40B4-BE49-F238E27FC236}">
                  <a16:creationId xmlns:a16="http://schemas.microsoft.com/office/drawing/2014/main" id="{1C6B3D81-1FB4-4A09-88BF-36904BF962FA}"/>
                </a:ext>
              </a:extLst>
            </p:cNvPr>
            <p:cNvGrpSpPr/>
            <p:nvPr userDrawn="1"/>
          </p:nvGrpSpPr>
          <p:grpSpPr>
            <a:xfrm>
              <a:off x="11570903" y="5983477"/>
              <a:ext cx="555542" cy="565062"/>
              <a:chOff x="6114980" y="2695609"/>
              <a:chExt cx="831852" cy="846107"/>
            </a:xfrm>
          </p:grpSpPr>
          <p:pic>
            <p:nvPicPr>
              <p:cNvPr id="34" name="Afbeelding 12">
                <a:extLst>
                  <a:ext uri="{FF2B5EF4-FFF2-40B4-BE49-F238E27FC236}">
                    <a16:creationId xmlns:a16="http://schemas.microsoft.com/office/drawing/2014/main" id="{C0DF2282-FA0C-441E-B5C1-D187E67CC569}"/>
                  </a:ext>
                </a:extLst>
              </p:cNvPr>
              <p:cNvPicPr>
                <a:picLocks noChangeAspect="1"/>
              </p:cNvPicPr>
              <p:nvPr userDrawn="1"/>
            </p:nvPicPr>
            <p:blipFill rotWithShape="1">
              <a:blip r:embed="rId9" cstate="print">
                <a:extLst>
                  <a:ext uri="{28A0092B-C50C-407E-A947-70E740481C1C}">
                    <a14:useLocalDpi xmlns:a14="http://schemas.microsoft.com/office/drawing/2010/main" val="0"/>
                  </a:ext>
                </a:extLst>
              </a:blip>
              <a:srcRect l="23822" r="23631" b="34108"/>
              <a:stretch/>
            </p:blipFill>
            <p:spPr>
              <a:xfrm>
                <a:off x="6114980" y="2695609"/>
                <a:ext cx="831852" cy="733391"/>
              </a:xfrm>
              <a:prstGeom prst="rect">
                <a:avLst/>
              </a:prstGeom>
            </p:spPr>
          </p:pic>
          <p:pic>
            <p:nvPicPr>
              <p:cNvPr id="35" name="Afbeelding 12">
                <a:extLst>
                  <a:ext uri="{FF2B5EF4-FFF2-40B4-BE49-F238E27FC236}">
                    <a16:creationId xmlns:a16="http://schemas.microsoft.com/office/drawing/2014/main" id="{EAB70673-2C6E-4DE3-9056-4B949D157326}"/>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43983" t="60828" r="45036" b="34108"/>
              <a:stretch/>
            </p:blipFill>
            <p:spPr>
              <a:xfrm>
                <a:off x="6434137" y="3429000"/>
                <a:ext cx="173832" cy="56358"/>
              </a:xfrm>
              <a:prstGeom prst="rect">
                <a:avLst/>
              </a:prstGeom>
            </p:spPr>
          </p:pic>
          <p:pic>
            <p:nvPicPr>
              <p:cNvPr id="36" name="Afbeelding 12">
                <a:extLst>
                  <a:ext uri="{FF2B5EF4-FFF2-40B4-BE49-F238E27FC236}">
                    <a16:creationId xmlns:a16="http://schemas.microsoft.com/office/drawing/2014/main" id="{BB0CB1FE-8CD3-452F-B475-F959D31E8D8F}"/>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43983" t="60828" r="45036" b="34108"/>
              <a:stretch/>
            </p:blipFill>
            <p:spPr>
              <a:xfrm>
                <a:off x="6434137" y="3485358"/>
                <a:ext cx="173832" cy="56358"/>
              </a:xfrm>
              <a:prstGeom prst="rect">
                <a:avLst/>
              </a:prstGeom>
            </p:spPr>
          </p:pic>
        </p:grpSp>
        <p:grpSp>
          <p:nvGrpSpPr>
            <p:cNvPr id="37" name="Group 36">
              <a:extLst>
                <a:ext uri="{FF2B5EF4-FFF2-40B4-BE49-F238E27FC236}">
                  <a16:creationId xmlns:a16="http://schemas.microsoft.com/office/drawing/2014/main" id="{8D9C57F1-E697-46BF-B6C7-E6BD4DC7ADA9}"/>
                </a:ext>
              </a:extLst>
            </p:cNvPr>
            <p:cNvGrpSpPr/>
            <p:nvPr userDrawn="1"/>
          </p:nvGrpSpPr>
          <p:grpSpPr>
            <a:xfrm>
              <a:off x="10161910" y="5983477"/>
              <a:ext cx="436799" cy="565062"/>
              <a:chOff x="3848029" y="2695609"/>
              <a:chExt cx="654050" cy="846107"/>
            </a:xfrm>
          </p:grpSpPr>
          <p:pic>
            <p:nvPicPr>
              <p:cNvPr id="38" name="Afbeelding 12">
                <a:extLst>
                  <a:ext uri="{FF2B5EF4-FFF2-40B4-BE49-F238E27FC236}">
                    <a16:creationId xmlns:a16="http://schemas.microsoft.com/office/drawing/2014/main" id="{4F203CC2-5A87-4BEF-8566-F4CA8EEEE646}"/>
                  </a:ext>
                </a:extLst>
              </p:cNvPr>
              <p:cNvPicPr>
                <a:picLocks noChangeAspect="1"/>
              </p:cNvPicPr>
              <p:nvPr userDrawn="1"/>
            </p:nvPicPr>
            <p:blipFill rotWithShape="1">
              <a:blip r:embed="rId11" cstate="print">
                <a:duotone>
                  <a:schemeClr val="accent3">
                    <a:shade val="45000"/>
                    <a:satMod val="135000"/>
                  </a:schemeClr>
                  <a:prstClr val="white"/>
                </a:duotone>
                <a:extLst>
                  <a:ext uri="{28A0092B-C50C-407E-A947-70E740481C1C}">
                    <a14:useLocalDpi xmlns:a14="http://schemas.microsoft.com/office/drawing/2010/main" val="0"/>
                  </a:ext>
                </a:extLst>
              </a:blip>
              <a:srcRect l="29281" r="29403" b="34108"/>
              <a:stretch/>
            </p:blipFill>
            <p:spPr>
              <a:xfrm>
                <a:off x="3848029" y="2695609"/>
                <a:ext cx="654050" cy="733391"/>
              </a:xfrm>
              <a:prstGeom prst="rect">
                <a:avLst/>
              </a:prstGeom>
            </p:spPr>
          </p:pic>
          <p:pic>
            <p:nvPicPr>
              <p:cNvPr id="39" name="Afbeelding 12">
                <a:extLst>
                  <a:ext uri="{FF2B5EF4-FFF2-40B4-BE49-F238E27FC236}">
                    <a16:creationId xmlns:a16="http://schemas.microsoft.com/office/drawing/2014/main" id="{459F1E73-9410-44BF-B8AF-380A98D1CFC2}"/>
                  </a:ext>
                </a:extLst>
              </p:cNvPr>
              <p:cNvPicPr>
                <a:picLocks noChangeAspect="1"/>
              </p:cNvPicPr>
              <p:nvPr/>
            </p:nvPicPr>
            <p:blipFill rotWithShape="1">
              <a:blip r:embed="rId12" cstate="print">
                <a:duotone>
                  <a:schemeClr val="accent3">
                    <a:shade val="45000"/>
                    <a:satMod val="135000"/>
                  </a:schemeClr>
                  <a:prstClr val="white"/>
                </a:duotone>
                <a:extLst>
                  <a:ext uri="{28A0092B-C50C-407E-A947-70E740481C1C}">
                    <a14:useLocalDpi xmlns:a14="http://schemas.microsoft.com/office/drawing/2010/main" val="0"/>
                  </a:ext>
                </a:extLst>
              </a:blip>
              <a:srcRect l="45832" t="60828" r="45293" b="34108"/>
              <a:stretch/>
            </p:blipFill>
            <p:spPr>
              <a:xfrm>
                <a:off x="4107655" y="3429000"/>
                <a:ext cx="140495" cy="56358"/>
              </a:xfrm>
              <a:prstGeom prst="rect">
                <a:avLst/>
              </a:prstGeom>
            </p:spPr>
          </p:pic>
          <p:pic>
            <p:nvPicPr>
              <p:cNvPr id="40" name="Afbeelding 12">
                <a:extLst>
                  <a:ext uri="{FF2B5EF4-FFF2-40B4-BE49-F238E27FC236}">
                    <a16:creationId xmlns:a16="http://schemas.microsoft.com/office/drawing/2014/main" id="{E1F983C6-58A7-4EB8-B68B-570C9E6F99B2}"/>
                  </a:ext>
                </a:extLst>
              </p:cNvPr>
              <p:cNvPicPr>
                <a:picLocks noChangeAspect="1"/>
              </p:cNvPicPr>
              <p:nvPr/>
            </p:nvPicPr>
            <p:blipFill rotWithShape="1">
              <a:blip r:embed="rId12" cstate="print">
                <a:duotone>
                  <a:schemeClr val="accent3">
                    <a:shade val="45000"/>
                    <a:satMod val="135000"/>
                  </a:schemeClr>
                  <a:prstClr val="white"/>
                </a:duotone>
                <a:extLst>
                  <a:ext uri="{28A0092B-C50C-407E-A947-70E740481C1C}">
                    <a14:useLocalDpi xmlns:a14="http://schemas.microsoft.com/office/drawing/2010/main" val="0"/>
                  </a:ext>
                </a:extLst>
              </a:blip>
              <a:srcRect l="45832" t="60828" r="45293" b="34108"/>
              <a:stretch/>
            </p:blipFill>
            <p:spPr>
              <a:xfrm>
                <a:off x="4110036" y="3485358"/>
                <a:ext cx="140495" cy="56358"/>
              </a:xfrm>
              <a:prstGeom prst="rect">
                <a:avLst/>
              </a:prstGeom>
            </p:spPr>
          </p:pic>
        </p:grpSp>
        <p:grpSp>
          <p:nvGrpSpPr>
            <p:cNvPr id="41" name="Group 40">
              <a:extLst>
                <a:ext uri="{FF2B5EF4-FFF2-40B4-BE49-F238E27FC236}">
                  <a16:creationId xmlns:a16="http://schemas.microsoft.com/office/drawing/2014/main" id="{107C2BE6-8E50-43D3-91CF-493AE95ACCD5}"/>
                </a:ext>
              </a:extLst>
            </p:cNvPr>
            <p:cNvGrpSpPr/>
            <p:nvPr userDrawn="1"/>
          </p:nvGrpSpPr>
          <p:grpSpPr>
            <a:xfrm>
              <a:off x="10617795" y="5983477"/>
              <a:ext cx="521615" cy="565062"/>
              <a:chOff x="4502079" y="2695609"/>
              <a:chExt cx="781050" cy="846107"/>
            </a:xfrm>
          </p:grpSpPr>
          <p:pic>
            <p:nvPicPr>
              <p:cNvPr id="42" name="Afbeelding 12">
                <a:extLst>
                  <a:ext uri="{FF2B5EF4-FFF2-40B4-BE49-F238E27FC236}">
                    <a16:creationId xmlns:a16="http://schemas.microsoft.com/office/drawing/2014/main" id="{DB05F3CB-D9D8-4E22-8AC6-DFA15723849D}"/>
                  </a:ext>
                </a:extLst>
              </p:cNvPr>
              <p:cNvPicPr>
                <a:picLocks noChangeAspect="1"/>
              </p:cNvPicPr>
              <p:nvPr userDrawn="1"/>
            </p:nvPicPr>
            <p:blipFill rotWithShape="1">
              <a:blip r:embed="rId13" cstate="print">
                <a:duotone>
                  <a:prstClr val="black"/>
                  <a:schemeClr val="accent2">
                    <a:lumMod val="20000"/>
                    <a:lumOff val="80000"/>
                    <a:tint val="45000"/>
                    <a:satMod val="400000"/>
                  </a:schemeClr>
                </a:duotone>
                <a:extLst>
                  <a:ext uri="{28A0092B-C50C-407E-A947-70E740481C1C}">
                    <a14:useLocalDpi xmlns:a14="http://schemas.microsoft.com/office/drawing/2010/main" val="0"/>
                  </a:ext>
                </a:extLst>
              </a:blip>
              <a:srcRect l="26192" r="24471" b="34108"/>
              <a:stretch/>
            </p:blipFill>
            <p:spPr>
              <a:xfrm>
                <a:off x="4502079" y="2695609"/>
                <a:ext cx="781050" cy="733391"/>
              </a:xfrm>
              <a:prstGeom prst="rect">
                <a:avLst/>
              </a:prstGeom>
            </p:spPr>
          </p:pic>
          <p:pic>
            <p:nvPicPr>
              <p:cNvPr id="43" name="Afbeelding 12">
                <a:extLst>
                  <a:ext uri="{FF2B5EF4-FFF2-40B4-BE49-F238E27FC236}">
                    <a16:creationId xmlns:a16="http://schemas.microsoft.com/office/drawing/2014/main" id="{BE96389D-9E4A-48A3-88BE-AFB2B9EA1AEC}"/>
                  </a:ext>
                </a:extLst>
              </p:cNvPr>
              <p:cNvPicPr>
                <a:picLocks noChangeAspect="1"/>
              </p:cNvPicPr>
              <p:nvPr/>
            </p:nvPicPr>
            <p:blipFill rotWithShape="1">
              <a:blip r:embed="rId14" cstate="print">
                <a:duotone>
                  <a:prstClr val="black"/>
                  <a:schemeClr val="accent2">
                    <a:lumMod val="20000"/>
                    <a:lumOff val="80000"/>
                    <a:tint val="45000"/>
                    <a:satMod val="400000"/>
                  </a:schemeClr>
                </a:duotone>
                <a:extLst>
                  <a:ext uri="{28A0092B-C50C-407E-A947-70E740481C1C}">
                    <a14:useLocalDpi xmlns:a14="http://schemas.microsoft.com/office/drawing/2010/main" val="0"/>
                  </a:ext>
                </a:extLst>
              </a:blip>
              <a:srcRect l="46402" t="60828" r="46679" b="34108"/>
              <a:stretch/>
            </p:blipFill>
            <p:spPr>
              <a:xfrm>
                <a:off x="4819650" y="3429000"/>
                <a:ext cx="109538" cy="56358"/>
              </a:xfrm>
              <a:prstGeom prst="rect">
                <a:avLst/>
              </a:prstGeom>
            </p:spPr>
          </p:pic>
          <p:pic>
            <p:nvPicPr>
              <p:cNvPr id="44" name="Afbeelding 12">
                <a:extLst>
                  <a:ext uri="{FF2B5EF4-FFF2-40B4-BE49-F238E27FC236}">
                    <a16:creationId xmlns:a16="http://schemas.microsoft.com/office/drawing/2014/main" id="{BC266344-5732-4454-A75A-EFB8C0986F72}"/>
                  </a:ext>
                </a:extLst>
              </p:cNvPr>
              <p:cNvPicPr>
                <a:picLocks noChangeAspect="1"/>
              </p:cNvPicPr>
              <p:nvPr/>
            </p:nvPicPr>
            <p:blipFill rotWithShape="1">
              <a:blip r:embed="rId14" cstate="print">
                <a:duotone>
                  <a:prstClr val="black"/>
                  <a:schemeClr val="accent2">
                    <a:lumMod val="20000"/>
                    <a:lumOff val="80000"/>
                    <a:tint val="45000"/>
                    <a:satMod val="400000"/>
                  </a:schemeClr>
                </a:duotone>
                <a:extLst>
                  <a:ext uri="{28A0092B-C50C-407E-A947-70E740481C1C}">
                    <a14:useLocalDpi xmlns:a14="http://schemas.microsoft.com/office/drawing/2010/main" val="0"/>
                  </a:ext>
                </a:extLst>
              </a:blip>
              <a:srcRect l="46402" t="60828" r="46679" b="34108"/>
              <a:stretch/>
            </p:blipFill>
            <p:spPr>
              <a:xfrm>
                <a:off x="4819650" y="3485358"/>
                <a:ext cx="109538" cy="56358"/>
              </a:xfrm>
              <a:prstGeom prst="rect">
                <a:avLst/>
              </a:prstGeom>
            </p:spPr>
          </p:pic>
        </p:grpSp>
        <p:grpSp>
          <p:nvGrpSpPr>
            <p:cNvPr id="45" name="Group 44">
              <a:extLst>
                <a:ext uri="{FF2B5EF4-FFF2-40B4-BE49-F238E27FC236}">
                  <a16:creationId xmlns:a16="http://schemas.microsoft.com/office/drawing/2014/main" id="{FB0AD420-6F22-454C-8811-19D6ED863EDD}"/>
                </a:ext>
              </a:extLst>
            </p:cNvPr>
            <p:cNvGrpSpPr/>
            <p:nvPr userDrawn="1"/>
          </p:nvGrpSpPr>
          <p:grpSpPr>
            <a:xfrm>
              <a:off x="11085334" y="5983477"/>
              <a:ext cx="555542" cy="565062"/>
              <a:chOff x="5283128" y="2695609"/>
              <a:chExt cx="831851" cy="846107"/>
            </a:xfrm>
          </p:grpSpPr>
          <p:pic>
            <p:nvPicPr>
              <p:cNvPr id="46" name="Afbeelding 12">
                <a:extLst>
                  <a:ext uri="{FF2B5EF4-FFF2-40B4-BE49-F238E27FC236}">
                    <a16:creationId xmlns:a16="http://schemas.microsoft.com/office/drawing/2014/main" id="{15E604B5-2EEE-4DBC-B0A5-8BF081063CFE}"/>
                  </a:ext>
                </a:extLst>
              </p:cNvPr>
              <p:cNvPicPr>
                <a:picLocks noChangeAspect="1"/>
              </p:cNvPicPr>
              <p:nvPr userDrawn="1"/>
            </p:nvPicPr>
            <p:blipFill rotWithShape="1">
              <a:blip r:embed="rId15" cstate="print">
                <a:duotone>
                  <a:prstClr val="black"/>
                  <a:schemeClr val="accent2">
                    <a:tint val="45000"/>
                    <a:satMod val="400000"/>
                  </a:schemeClr>
                </a:duotone>
                <a:extLst>
                  <a:ext uri="{28A0092B-C50C-407E-A947-70E740481C1C}">
                    <a14:useLocalDpi xmlns:a14="http://schemas.microsoft.com/office/drawing/2010/main" val="0"/>
                  </a:ext>
                </a:extLst>
              </a:blip>
              <a:srcRect l="24105" r="23349" b="34108"/>
              <a:stretch/>
            </p:blipFill>
            <p:spPr>
              <a:xfrm>
                <a:off x="5283128" y="2695609"/>
                <a:ext cx="831851" cy="733391"/>
              </a:xfrm>
              <a:prstGeom prst="rect">
                <a:avLst/>
              </a:prstGeom>
            </p:spPr>
          </p:pic>
          <p:pic>
            <p:nvPicPr>
              <p:cNvPr id="47" name="Afbeelding 12">
                <a:extLst>
                  <a:ext uri="{FF2B5EF4-FFF2-40B4-BE49-F238E27FC236}">
                    <a16:creationId xmlns:a16="http://schemas.microsoft.com/office/drawing/2014/main" id="{1C9A919F-C34E-4BB1-AC6A-7B97C1761829}"/>
                  </a:ext>
                </a:extLst>
              </p:cNvPr>
              <p:cNvPicPr>
                <a:picLocks noChangeAspect="1"/>
              </p:cNvPicPr>
              <p:nvPr/>
            </p:nvPicPr>
            <p:blipFill rotWithShape="1">
              <a:blip r:embed="rId16" cstate="print">
                <a:duotone>
                  <a:prstClr val="black"/>
                  <a:schemeClr val="accent2">
                    <a:tint val="45000"/>
                    <a:satMod val="400000"/>
                  </a:schemeClr>
                </a:duotone>
                <a:extLst>
                  <a:ext uri="{28A0092B-C50C-407E-A947-70E740481C1C}">
                    <a14:useLocalDpi xmlns:a14="http://schemas.microsoft.com/office/drawing/2010/main" val="0"/>
                  </a:ext>
                </a:extLst>
              </a:blip>
              <a:srcRect l="43865" t="60828" r="46804" b="34108"/>
              <a:stretch/>
            </p:blipFill>
            <p:spPr>
              <a:xfrm>
                <a:off x="5595938" y="3429000"/>
                <a:ext cx="147710" cy="56358"/>
              </a:xfrm>
              <a:prstGeom prst="rect">
                <a:avLst/>
              </a:prstGeom>
            </p:spPr>
          </p:pic>
          <p:pic>
            <p:nvPicPr>
              <p:cNvPr id="48" name="Afbeelding 12">
                <a:extLst>
                  <a:ext uri="{FF2B5EF4-FFF2-40B4-BE49-F238E27FC236}">
                    <a16:creationId xmlns:a16="http://schemas.microsoft.com/office/drawing/2014/main" id="{253DC97A-4110-4A91-8519-95A4EE5ADCC2}"/>
                  </a:ext>
                </a:extLst>
              </p:cNvPr>
              <p:cNvPicPr>
                <a:picLocks noChangeAspect="1"/>
              </p:cNvPicPr>
              <p:nvPr/>
            </p:nvPicPr>
            <p:blipFill rotWithShape="1">
              <a:blip r:embed="rId16" cstate="print">
                <a:duotone>
                  <a:prstClr val="black"/>
                  <a:schemeClr val="accent2">
                    <a:tint val="45000"/>
                    <a:satMod val="400000"/>
                  </a:schemeClr>
                </a:duotone>
                <a:extLst>
                  <a:ext uri="{28A0092B-C50C-407E-A947-70E740481C1C}">
                    <a14:useLocalDpi xmlns:a14="http://schemas.microsoft.com/office/drawing/2010/main" val="0"/>
                  </a:ext>
                </a:extLst>
              </a:blip>
              <a:srcRect l="43865" t="60828" r="46804" b="34108"/>
              <a:stretch/>
            </p:blipFill>
            <p:spPr>
              <a:xfrm>
                <a:off x="5595938" y="3485358"/>
                <a:ext cx="147710" cy="56358"/>
              </a:xfrm>
              <a:prstGeom prst="rect">
                <a:avLst/>
              </a:prstGeom>
            </p:spPr>
          </p:pic>
        </p:grpSp>
      </p:grpSp>
      <p:sp>
        <p:nvSpPr>
          <p:cNvPr id="49" name="Right Triangle 48">
            <a:extLst>
              <a:ext uri="{FF2B5EF4-FFF2-40B4-BE49-F238E27FC236}">
                <a16:creationId xmlns:a16="http://schemas.microsoft.com/office/drawing/2014/main" id="{B098847B-8855-408E-9214-F1349EDCFC68}"/>
              </a:ext>
            </a:extLst>
          </p:cNvPr>
          <p:cNvSpPr/>
          <p:nvPr/>
        </p:nvSpPr>
        <p:spPr>
          <a:xfrm rot="10800000" flipV="1">
            <a:off x="7593547" y="6713999"/>
            <a:ext cx="3924000" cy="144000"/>
          </a:xfrm>
          <a:prstGeom prst="rtTriangle">
            <a:avLst/>
          </a:prstGeom>
          <a:solidFill>
            <a:srgbClr val="9CBE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CBE45"/>
              </a:solidFill>
            </a:endParaRPr>
          </a:p>
        </p:txBody>
      </p:sp>
      <p:sp>
        <p:nvSpPr>
          <p:cNvPr id="50" name="Rectangle 49">
            <a:extLst>
              <a:ext uri="{FF2B5EF4-FFF2-40B4-BE49-F238E27FC236}">
                <a16:creationId xmlns:a16="http://schemas.microsoft.com/office/drawing/2014/main" id="{0CCC7AA0-5399-4788-8FBA-3E4CE0CC470B}"/>
              </a:ext>
            </a:extLst>
          </p:cNvPr>
          <p:cNvSpPr/>
          <p:nvPr/>
        </p:nvSpPr>
        <p:spPr>
          <a:xfrm>
            <a:off x="11503661" y="6714000"/>
            <a:ext cx="688340" cy="144000"/>
          </a:xfrm>
          <a:prstGeom prst="rect">
            <a:avLst/>
          </a:prstGeom>
          <a:solidFill>
            <a:srgbClr val="9CBE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CBE45"/>
              </a:solidFill>
            </a:endParaRPr>
          </a:p>
        </p:txBody>
      </p:sp>
      <p:sp>
        <p:nvSpPr>
          <p:cNvPr id="10" name="Rectangle 9">
            <a:extLst>
              <a:ext uri="{FF2B5EF4-FFF2-40B4-BE49-F238E27FC236}">
                <a16:creationId xmlns:a16="http://schemas.microsoft.com/office/drawing/2014/main" id="{39CBBB6F-033E-42FF-88C9-81C3F25AD68F}"/>
              </a:ext>
            </a:extLst>
          </p:cNvPr>
          <p:cNvSpPr/>
          <p:nvPr/>
        </p:nvSpPr>
        <p:spPr>
          <a:xfrm>
            <a:off x="340164" y="6544722"/>
            <a:ext cx="5137176" cy="338554"/>
          </a:xfrm>
          <a:prstGeom prst="rect">
            <a:avLst/>
          </a:prstGeom>
        </p:spPr>
        <p:txBody>
          <a:bodyPr wrap="none" anchor="ctr" anchorCtr="0">
            <a:spAutoFit/>
          </a:bodyPr>
          <a:lstStyle/>
          <a:p>
            <a:pPr algn="l"/>
            <a:r>
              <a:rPr lang="nl-BE" sz="1400" kern="1200" spc="200" dirty="0">
                <a:solidFill>
                  <a:schemeClr val="tx1"/>
                </a:solidFill>
                <a:latin typeface="+mn-lt"/>
                <a:ea typeface="Arial Unicode MS" panose="020B0604020202020204" pitchFamily="34" charset="-128"/>
                <a:cs typeface="Arial Unicode MS" panose="020B0604020202020204" pitchFamily="34" charset="-128"/>
              </a:rPr>
              <a:t>INTERNATIONAL </a:t>
            </a:r>
            <a:r>
              <a:rPr lang="nl-BE" sz="1600" b="1" kern="1200" spc="200" dirty="0">
                <a:solidFill>
                  <a:schemeClr val="tx1"/>
                </a:solidFill>
                <a:latin typeface="+mn-lt"/>
                <a:ea typeface="Arial Unicode MS" panose="020B0604020202020204" pitchFamily="34" charset="-128"/>
                <a:cs typeface="Arial Unicode MS" panose="020B0604020202020204" pitchFamily="34" charset="-128"/>
              </a:rPr>
              <a:t>CTEPH</a:t>
            </a:r>
            <a:r>
              <a:rPr lang="nl-BE" sz="1400" kern="1200" spc="200" dirty="0">
                <a:solidFill>
                  <a:schemeClr val="tx1"/>
                </a:solidFill>
                <a:latin typeface="+mn-lt"/>
                <a:ea typeface="Arial Unicode MS" panose="020B0604020202020204" pitchFamily="34" charset="-128"/>
                <a:cs typeface="Arial Unicode MS" panose="020B0604020202020204" pitchFamily="34" charset="-128"/>
              </a:rPr>
              <a:t> CONFERENCE </a:t>
            </a:r>
            <a:r>
              <a:rPr lang="nl-BE" sz="1600" b="1" kern="1200" spc="200" dirty="0">
                <a:solidFill>
                  <a:schemeClr val="tx1"/>
                </a:solidFill>
                <a:latin typeface="+mn-lt"/>
                <a:ea typeface="Arial Unicode MS" panose="020B0604020202020204" pitchFamily="34" charset="-128"/>
                <a:cs typeface="Arial Unicode MS" panose="020B0604020202020204" pitchFamily="34" charset="-128"/>
              </a:rPr>
              <a:t>2026</a:t>
            </a:r>
            <a:r>
              <a:rPr lang="nl-BE" sz="1400" kern="1200" spc="200" dirty="0">
                <a:solidFill>
                  <a:schemeClr val="tx1"/>
                </a:solidFill>
                <a:latin typeface="+mn-lt"/>
                <a:ea typeface="Arial Unicode MS" panose="020B0604020202020204" pitchFamily="34" charset="-128"/>
                <a:cs typeface="Arial Unicode MS" panose="020B0604020202020204" pitchFamily="34" charset="-128"/>
              </a:rPr>
              <a:t> </a:t>
            </a:r>
          </a:p>
        </p:txBody>
      </p:sp>
    </p:spTree>
    <p:extLst>
      <p:ext uri="{BB962C8B-B14F-4D97-AF65-F5344CB8AC3E}">
        <p14:creationId xmlns:p14="http://schemas.microsoft.com/office/powerpoint/2010/main" val="1356965723"/>
      </p:ext>
    </p:extLst>
  </p:cSld>
  <p:clrMap bg1="lt1" tx1="dk1" bg2="lt2" tx2="dk2" accent1="accent1" accent2="accent2" accent3="accent3" accent4="accent4" accent5="accent5" accent6="accent6" hlink="hlink" folHlink="folHlink"/>
  <p:sldLayoutIdLst>
    <p:sldLayoutId id="2147483657" r:id="rId1"/>
    <p:sldLayoutId id="2147483653" r:id="rId2"/>
    <p:sldLayoutId id="2147483650" r:id="rId3"/>
    <p:sldLayoutId id="2147483652" r:id="rId4"/>
    <p:sldLayoutId id="2147483654" r:id="rId5"/>
    <p:sldLayoutId id="2147483656" r:id="rId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13" userDrawn="1">
          <p15:clr>
            <a:srgbClr val="F26B43"/>
          </p15:clr>
        </p15:guide>
        <p15:guide id="2" pos="3840" userDrawn="1">
          <p15:clr>
            <a:srgbClr val="F26B43"/>
          </p15:clr>
        </p15:guide>
        <p15:guide id="3" pos="7469" userDrawn="1">
          <p15:clr>
            <a:srgbClr val="F26B43"/>
          </p15:clr>
        </p15:guide>
        <p15:guide id="4" pos="211" userDrawn="1">
          <p15:clr>
            <a:srgbClr val="F26B43"/>
          </p15:clr>
        </p15:guide>
        <p15:guide id="5" orient="horz" pos="3725"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 Placeholder 29">
            <a:extLst>
              <a:ext uri="{FF2B5EF4-FFF2-40B4-BE49-F238E27FC236}">
                <a16:creationId xmlns:a16="http://schemas.microsoft.com/office/drawing/2014/main" id="{D7D4230F-08F0-7B58-B794-C7A2054D52B7}"/>
              </a:ext>
            </a:extLst>
          </p:cNvPr>
          <p:cNvSpPr>
            <a:spLocks noGrp="1"/>
          </p:cNvSpPr>
          <p:nvPr>
            <p:ph type="body" sz="quarter" idx="13"/>
          </p:nvPr>
        </p:nvSpPr>
        <p:spPr/>
        <p:txBody>
          <a:bodyPr/>
          <a:lstStyle/>
          <a:p>
            <a:r>
              <a:rPr lang="en-GB" dirty="0"/>
              <a:t>ICC 2026</a:t>
            </a:r>
          </a:p>
        </p:txBody>
      </p:sp>
    </p:spTree>
    <p:extLst>
      <p:ext uri="{BB962C8B-B14F-4D97-AF65-F5344CB8AC3E}">
        <p14:creationId xmlns:p14="http://schemas.microsoft.com/office/powerpoint/2010/main" val="38791339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DEFE197-C596-2577-6D4E-E24792135B7B}"/>
              </a:ext>
            </a:extLst>
          </p:cNvPr>
          <p:cNvSpPr>
            <a:spLocks noGrp="1"/>
          </p:cNvSpPr>
          <p:nvPr>
            <p:ph idx="1"/>
          </p:nvPr>
        </p:nvSpPr>
        <p:spPr>
          <a:xfrm>
            <a:off x="334962" y="1232726"/>
            <a:ext cx="11522075" cy="4471200"/>
          </a:xfrm>
        </p:spPr>
        <p:txBody>
          <a:bodyPr/>
          <a:lstStyle/>
          <a:p>
            <a:pPr marL="0" indent="0">
              <a:buNone/>
            </a:pPr>
            <a:endParaRPr lang="pt-BR" sz="1200" dirty="0"/>
          </a:p>
          <a:p>
            <a:pPr marL="0" indent="0" algn="just">
              <a:buNone/>
            </a:pPr>
            <a:r>
              <a:rPr lang="pt-BR" sz="2800" b="1" dirty="0" err="1"/>
              <a:t>Influence</a:t>
            </a:r>
            <a:r>
              <a:rPr lang="pt-BR" sz="2800" b="1" dirty="0"/>
              <a:t> </a:t>
            </a:r>
            <a:r>
              <a:rPr lang="pt-BR" sz="2800" b="1" dirty="0" err="1"/>
              <a:t>of</a:t>
            </a:r>
            <a:r>
              <a:rPr lang="pt-BR" sz="2800" b="1" dirty="0"/>
              <a:t> </a:t>
            </a:r>
            <a:r>
              <a:rPr lang="pt-BR" sz="2800" b="1" dirty="0" err="1"/>
              <a:t>Preoperative</a:t>
            </a:r>
            <a:r>
              <a:rPr lang="pt-BR" sz="2800" b="1" dirty="0"/>
              <a:t> </a:t>
            </a:r>
            <a:r>
              <a:rPr lang="pt-BR" sz="2800" b="1" dirty="0" err="1"/>
              <a:t>Pulmonary</a:t>
            </a:r>
            <a:r>
              <a:rPr lang="pt-BR" sz="2800" b="1" dirty="0"/>
              <a:t> Vascular </a:t>
            </a:r>
            <a:r>
              <a:rPr lang="pt-BR" sz="2800" b="1" dirty="0" err="1"/>
              <a:t>Resistance</a:t>
            </a:r>
            <a:r>
              <a:rPr lang="pt-BR" sz="2800" b="1" dirty="0"/>
              <a:t> </a:t>
            </a:r>
            <a:r>
              <a:rPr lang="pt-BR" sz="2800" b="1" dirty="0" err="1"/>
              <a:t>on</a:t>
            </a:r>
            <a:r>
              <a:rPr lang="pt-BR" sz="2800" b="1" dirty="0"/>
              <a:t> </a:t>
            </a:r>
            <a:r>
              <a:rPr lang="pt-BR" sz="2800" b="1" dirty="0" err="1"/>
              <a:t>Postoperative</a:t>
            </a:r>
            <a:r>
              <a:rPr lang="pt-BR" sz="2800" b="1" dirty="0"/>
              <a:t> </a:t>
            </a:r>
            <a:r>
              <a:rPr lang="pt-BR" sz="2800" b="1" dirty="0" err="1"/>
              <a:t>Functional</a:t>
            </a:r>
            <a:r>
              <a:rPr lang="pt-BR" sz="2800" b="1" dirty="0"/>
              <a:t> </a:t>
            </a:r>
            <a:r>
              <a:rPr lang="pt-BR" sz="2800" b="1" dirty="0" err="1"/>
              <a:t>Class</a:t>
            </a:r>
            <a:r>
              <a:rPr lang="pt-BR" sz="2800" b="1" dirty="0"/>
              <a:t> in </a:t>
            </a:r>
            <a:r>
              <a:rPr lang="pt-BR" sz="2800" b="1" dirty="0" err="1"/>
              <a:t>Patients</a:t>
            </a:r>
            <a:r>
              <a:rPr lang="pt-BR" sz="2800" b="1" dirty="0"/>
              <a:t> </a:t>
            </a:r>
            <a:r>
              <a:rPr lang="pt-BR" sz="2800" b="1" dirty="0" err="1"/>
              <a:t>Undergoing</a:t>
            </a:r>
            <a:r>
              <a:rPr lang="pt-BR" sz="2800" b="1" dirty="0"/>
              <a:t> </a:t>
            </a:r>
            <a:r>
              <a:rPr lang="pt-BR" sz="2800" b="1" dirty="0" err="1"/>
              <a:t>Pulmonary</a:t>
            </a:r>
            <a:r>
              <a:rPr lang="pt-BR" sz="2800" b="1" dirty="0"/>
              <a:t> </a:t>
            </a:r>
            <a:r>
              <a:rPr lang="pt-BR" sz="2800" b="1" dirty="0" err="1"/>
              <a:t>Thromboendarterectomy</a:t>
            </a:r>
            <a:r>
              <a:rPr lang="pt-BR" sz="2800" b="1" dirty="0"/>
              <a:t>: A Single-Center </a:t>
            </a:r>
            <a:r>
              <a:rPr lang="pt-BR" sz="2800" b="1" dirty="0" err="1"/>
              <a:t>Analysis</a:t>
            </a:r>
            <a:endParaRPr lang="pt-BR" sz="2800" dirty="0"/>
          </a:p>
          <a:p>
            <a:pPr marL="0" indent="0">
              <a:buNone/>
            </a:pPr>
            <a:endParaRPr lang="pt-BR" sz="1200" dirty="0"/>
          </a:p>
          <a:p>
            <a:pPr marL="0" indent="0">
              <a:buNone/>
            </a:pPr>
            <a:endParaRPr lang="pt-BR" sz="1200" dirty="0"/>
          </a:p>
          <a:p>
            <a:pPr marL="0" indent="0">
              <a:buNone/>
            </a:pPr>
            <a:endParaRPr lang="pt-BR" sz="1200" dirty="0"/>
          </a:p>
          <a:p>
            <a:pPr marL="0" indent="0">
              <a:buNone/>
            </a:pPr>
            <a:endParaRPr lang="pt-BR" sz="1200" dirty="0"/>
          </a:p>
          <a:p>
            <a:pPr marL="0" indent="0">
              <a:buNone/>
            </a:pPr>
            <a:endParaRPr lang="pt-BR" sz="1200" dirty="0"/>
          </a:p>
          <a:p>
            <a:pPr marL="0" indent="0">
              <a:buNone/>
            </a:pPr>
            <a:r>
              <a:rPr lang="pt-BR" sz="1200" dirty="0"/>
              <a:t> </a:t>
            </a:r>
            <a:r>
              <a:rPr lang="pt-BR" sz="1800" b="1" dirty="0"/>
              <a:t>Orival de Freitas Filho</a:t>
            </a:r>
          </a:p>
          <a:p>
            <a:pPr marL="0" indent="0">
              <a:buNone/>
            </a:pPr>
            <a:r>
              <a:rPr lang="pt-BR" sz="1200" dirty="0"/>
              <a:t> </a:t>
            </a:r>
            <a:r>
              <a:rPr lang="es-PY" sz="1400" i="1" dirty="0" err="1"/>
              <a:t>Thoracic</a:t>
            </a:r>
            <a:r>
              <a:rPr lang="es-PY" sz="1400" i="1" dirty="0"/>
              <a:t> </a:t>
            </a:r>
            <a:r>
              <a:rPr lang="es-PY" sz="1400" i="1" dirty="0" err="1"/>
              <a:t>Surgery</a:t>
            </a:r>
            <a:r>
              <a:rPr lang="es-PY" sz="1400" i="1" dirty="0"/>
              <a:t> </a:t>
            </a:r>
            <a:r>
              <a:rPr lang="es-PY" sz="1400" i="1" dirty="0" err="1"/>
              <a:t>Department</a:t>
            </a:r>
            <a:r>
              <a:rPr lang="es-PY" sz="1400" i="1" dirty="0"/>
              <a:t> </a:t>
            </a:r>
            <a:r>
              <a:rPr lang="es-PY" sz="1400" i="1" dirty="0" err="1"/>
              <a:t>of</a:t>
            </a:r>
            <a:r>
              <a:rPr lang="es-PY" sz="1400" i="1" dirty="0"/>
              <a:t> </a:t>
            </a:r>
            <a:r>
              <a:rPr lang="es-PY" sz="1400" i="1" dirty="0" err="1"/>
              <a:t>the</a:t>
            </a:r>
            <a:r>
              <a:rPr lang="es-PY" sz="1400" i="1" dirty="0"/>
              <a:t> Heart </a:t>
            </a:r>
            <a:r>
              <a:rPr lang="es-PY" sz="1400" i="1" dirty="0" err="1"/>
              <a:t>Institute</a:t>
            </a:r>
            <a:endParaRPr lang="es-PY" sz="1400" i="1" dirty="0"/>
          </a:p>
          <a:p>
            <a:pPr marL="0" indent="0">
              <a:buNone/>
            </a:pPr>
            <a:r>
              <a:rPr lang="es-PY" sz="1400" i="1" dirty="0"/>
              <a:t> </a:t>
            </a:r>
            <a:r>
              <a:rPr lang="es-PY" sz="1400" i="1" dirty="0" err="1"/>
              <a:t>University</a:t>
            </a:r>
            <a:r>
              <a:rPr lang="es-PY" sz="1400" i="1" dirty="0"/>
              <a:t> </a:t>
            </a:r>
            <a:r>
              <a:rPr lang="es-PY" sz="1400" i="1" dirty="0" err="1"/>
              <a:t>of</a:t>
            </a:r>
            <a:r>
              <a:rPr lang="es-PY" sz="1400" i="1" dirty="0"/>
              <a:t>  São Paulo, São Paulo, São Paulo, </a:t>
            </a:r>
            <a:r>
              <a:rPr lang="es-PY" sz="1400" i="1" dirty="0" err="1"/>
              <a:t>Brazil</a:t>
            </a:r>
            <a:endParaRPr lang="es-PY" sz="1400" i="1" dirty="0"/>
          </a:p>
          <a:p>
            <a:endParaRPr lang="es-PY" sz="1200" i="1" dirty="0"/>
          </a:p>
          <a:p>
            <a:endParaRPr lang="es-PY" sz="1200" i="1" dirty="0"/>
          </a:p>
        </p:txBody>
      </p:sp>
      <p:sp>
        <p:nvSpPr>
          <p:cNvPr id="3" name="Title 2">
            <a:extLst>
              <a:ext uri="{FF2B5EF4-FFF2-40B4-BE49-F238E27FC236}">
                <a16:creationId xmlns:a16="http://schemas.microsoft.com/office/drawing/2014/main" id="{8B60EAA6-E668-ACD9-C881-6EA1F70112F2}"/>
              </a:ext>
            </a:extLst>
          </p:cNvPr>
          <p:cNvSpPr>
            <a:spLocks noGrp="1"/>
          </p:cNvSpPr>
          <p:nvPr>
            <p:ph type="title"/>
          </p:nvPr>
        </p:nvSpPr>
        <p:spPr/>
        <p:txBody>
          <a:bodyPr>
            <a:normAutofit fontScale="90000"/>
          </a:bodyPr>
          <a:lstStyle/>
          <a:p>
            <a:br>
              <a:rPr lang="pt-BR" dirty="0"/>
            </a:br>
            <a:br>
              <a:rPr lang="en-US" dirty="0"/>
            </a:br>
            <a:r>
              <a:rPr lang="pt-BR" dirty="0"/>
              <a:t> </a:t>
            </a:r>
            <a:endParaRPr lang="en-GB" dirty="0"/>
          </a:p>
        </p:txBody>
      </p:sp>
      <p:pic>
        <p:nvPicPr>
          <p:cNvPr id="7" name="Imagem 6">
            <a:extLst>
              <a:ext uri="{FF2B5EF4-FFF2-40B4-BE49-F238E27FC236}">
                <a16:creationId xmlns:a16="http://schemas.microsoft.com/office/drawing/2014/main" id="{9F6ACE60-F51A-E11F-C443-0EA66BF465AA}"/>
              </a:ext>
            </a:extLst>
          </p:cNvPr>
          <p:cNvPicPr>
            <a:picLocks noChangeAspect="1"/>
          </p:cNvPicPr>
          <p:nvPr/>
        </p:nvPicPr>
        <p:blipFill>
          <a:blip r:embed="rId2"/>
          <a:stretch>
            <a:fillRect/>
          </a:stretch>
        </p:blipFill>
        <p:spPr>
          <a:xfrm>
            <a:off x="101600" y="-411480"/>
            <a:ext cx="2123440" cy="2123440"/>
          </a:xfrm>
          <a:prstGeom prst="rect">
            <a:avLst/>
          </a:prstGeom>
        </p:spPr>
      </p:pic>
    </p:spTree>
    <p:extLst>
      <p:ext uri="{BB962C8B-B14F-4D97-AF65-F5344CB8AC3E}">
        <p14:creationId xmlns:p14="http://schemas.microsoft.com/office/powerpoint/2010/main" val="39204404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FA141CE-FA6E-E54B-3DBB-A899B2566374}"/>
              </a:ext>
            </a:extLst>
          </p:cNvPr>
          <p:cNvSpPr>
            <a:spLocks noGrp="1"/>
          </p:cNvSpPr>
          <p:nvPr>
            <p:ph idx="1"/>
          </p:nvPr>
        </p:nvSpPr>
        <p:spPr/>
        <p:txBody>
          <a:bodyPr/>
          <a:lstStyle/>
          <a:p>
            <a:endParaRPr lang="en-US" dirty="0"/>
          </a:p>
          <a:p>
            <a:pPr marL="0" indent="0">
              <a:buNone/>
            </a:pPr>
            <a:endParaRPr lang="en-GB" dirty="0"/>
          </a:p>
        </p:txBody>
      </p:sp>
      <p:sp>
        <p:nvSpPr>
          <p:cNvPr id="3" name="Title 2">
            <a:extLst>
              <a:ext uri="{FF2B5EF4-FFF2-40B4-BE49-F238E27FC236}">
                <a16:creationId xmlns:a16="http://schemas.microsoft.com/office/drawing/2014/main" id="{21D5E324-C294-00D0-09AB-BC96E5F96FE6}"/>
              </a:ext>
            </a:extLst>
          </p:cNvPr>
          <p:cNvSpPr>
            <a:spLocks noGrp="1"/>
          </p:cNvSpPr>
          <p:nvPr>
            <p:ph type="title"/>
          </p:nvPr>
        </p:nvSpPr>
        <p:spPr/>
        <p:txBody>
          <a:bodyPr/>
          <a:lstStyle/>
          <a:p>
            <a:r>
              <a:rPr lang="en-GB" dirty="0"/>
              <a:t>Introduction</a:t>
            </a:r>
          </a:p>
        </p:txBody>
      </p:sp>
      <p:pic>
        <p:nvPicPr>
          <p:cNvPr id="5" name="Imagem 4">
            <a:extLst>
              <a:ext uri="{FF2B5EF4-FFF2-40B4-BE49-F238E27FC236}">
                <a16:creationId xmlns:a16="http://schemas.microsoft.com/office/drawing/2014/main" id="{F2DD5A5C-FC1C-8D2D-1C0F-12C4912A0F97}"/>
              </a:ext>
            </a:extLst>
          </p:cNvPr>
          <p:cNvPicPr>
            <a:picLocks noChangeAspect="1"/>
          </p:cNvPicPr>
          <p:nvPr/>
        </p:nvPicPr>
        <p:blipFill>
          <a:blip r:embed="rId2"/>
          <a:stretch>
            <a:fillRect/>
          </a:stretch>
        </p:blipFill>
        <p:spPr>
          <a:xfrm>
            <a:off x="8194323" y="-447040"/>
            <a:ext cx="2123440" cy="2037080"/>
          </a:xfrm>
          <a:prstGeom prst="rect">
            <a:avLst/>
          </a:prstGeom>
        </p:spPr>
      </p:pic>
      <p:sp>
        <p:nvSpPr>
          <p:cNvPr id="6" name="CaixaDeTexto 5">
            <a:extLst>
              <a:ext uri="{FF2B5EF4-FFF2-40B4-BE49-F238E27FC236}">
                <a16:creationId xmlns:a16="http://schemas.microsoft.com/office/drawing/2014/main" id="{C05D00B6-9C31-07DE-2880-41F6D77B22EE}"/>
              </a:ext>
            </a:extLst>
          </p:cNvPr>
          <p:cNvSpPr txBox="1"/>
          <p:nvPr/>
        </p:nvSpPr>
        <p:spPr>
          <a:xfrm>
            <a:off x="334962" y="2216343"/>
            <a:ext cx="11522075" cy="2246769"/>
          </a:xfrm>
          <a:prstGeom prst="rect">
            <a:avLst/>
          </a:prstGeom>
          <a:noFill/>
        </p:spPr>
        <p:txBody>
          <a:bodyPr wrap="square">
            <a:spAutoFit/>
          </a:bodyPr>
          <a:lstStyle/>
          <a:p>
            <a:pPr algn="just"/>
            <a:r>
              <a:rPr lang="en-US" sz="2800" dirty="0"/>
              <a:t>The aim of this study was to demonstrate the clinical benefits observed in patients undergoing pulmonary endarterectomy (PEA) who presented with more severe pre-operative </a:t>
            </a:r>
            <a:r>
              <a:rPr lang="en-US" sz="2800" dirty="0" err="1"/>
              <a:t>haemodynamic</a:t>
            </a:r>
            <a:r>
              <a:rPr lang="en-US" sz="2800" dirty="0"/>
              <a:t> impairment, by </a:t>
            </a:r>
            <a:r>
              <a:rPr lang="en-US" sz="2800" dirty="0" err="1"/>
              <a:t>analysing</a:t>
            </a:r>
            <a:r>
              <a:rPr lang="en-US" sz="2800" dirty="0"/>
              <a:t> changes in their modified New York Heart Association (NYHA) functional class before and after surgery.</a:t>
            </a:r>
            <a:endParaRPr lang="pt-BR" sz="2800" dirty="0"/>
          </a:p>
        </p:txBody>
      </p:sp>
    </p:spTree>
    <p:extLst>
      <p:ext uri="{BB962C8B-B14F-4D97-AF65-F5344CB8AC3E}">
        <p14:creationId xmlns:p14="http://schemas.microsoft.com/office/powerpoint/2010/main" val="27181905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5AA2EC-8FC0-4C00-20CD-837F0C69ED60}"/>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0548C2F-52F7-7704-EF05-ED7A76537383}"/>
              </a:ext>
            </a:extLst>
          </p:cNvPr>
          <p:cNvSpPr>
            <a:spLocks noGrp="1"/>
          </p:cNvSpPr>
          <p:nvPr>
            <p:ph idx="1"/>
          </p:nvPr>
        </p:nvSpPr>
        <p:spPr/>
        <p:txBody>
          <a:bodyPr/>
          <a:lstStyle/>
          <a:p>
            <a:endParaRPr lang="en-US" dirty="0"/>
          </a:p>
          <a:p>
            <a:pPr marL="0" indent="0">
              <a:buNone/>
            </a:pPr>
            <a:endParaRPr lang="en-GB" dirty="0"/>
          </a:p>
        </p:txBody>
      </p:sp>
      <p:sp>
        <p:nvSpPr>
          <p:cNvPr id="3" name="Title 2">
            <a:extLst>
              <a:ext uri="{FF2B5EF4-FFF2-40B4-BE49-F238E27FC236}">
                <a16:creationId xmlns:a16="http://schemas.microsoft.com/office/drawing/2014/main" id="{304014B5-87FA-6EF2-EFE6-5DF910338917}"/>
              </a:ext>
            </a:extLst>
          </p:cNvPr>
          <p:cNvSpPr>
            <a:spLocks noGrp="1"/>
          </p:cNvSpPr>
          <p:nvPr>
            <p:ph type="title"/>
          </p:nvPr>
        </p:nvSpPr>
        <p:spPr/>
        <p:txBody>
          <a:bodyPr/>
          <a:lstStyle/>
          <a:p>
            <a:r>
              <a:rPr lang="en-GB" dirty="0"/>
              <a:t>Methods</a:t>
            </a:r>
          </a:p>
        </p:txBody>
      </p:sp>
      <p:pic>
        <p:nvPicPr>
          <p:cNvPr id="5" name="Imagem 4">
            <a:extLst>
              <a:ext uri="{FF2B5EF4-FFF2-40B4-BE49-F238E27FC236}">
                <a16:creationId xmlns:a16="http://schemas.microsoft.com/office/drawing/2014/main" id="{C7E3ADCC-FDBD-09AC-CE54-32BA75643CF4}"/>
              </a:ext>
            </a:extLst>
          </p:cNvPr>
          <p:cNvPicPr>
            <a:picLocks noChangeAspect="1"/>
          </p:cNvPicPr>
          <p:nvPr/>
        </p:nvPicPr>
        <p:blipFill>
          <a:blip r:embed="rId2"/>
          <a:stretch>
            <a:fillRect/>
          </a:stretch>
        </p:blipFill>
        <p:spPr>
          <a:xfrm>
            <a:off x="8296564" y="-367884"/>
            <a:ext cx="2121592" cy="2127688"/>
          </a:xfrm>
          <a:prstGeom prst="rect">
            <a:avLst/>
          </a:prstGeom>
        </p:spPr>
      </p:pic>
      <p:sp>
        <p:nvSpPr>
          <p:cNvPr id="6" name="CaixaDeTexto 5">
            <a:extLst>
              <a:ext uri="{FF2B5EF4-FFF2-40B4-BE49-F238E27FC236}">
                <a16:creationId xmlns:a16="http://schemas.microsoft.com/office/drawing/2014/main" id="{9CD40FF0-6CBD-2941-E69F-5348048FFE78}"/>
              </a:ext>
            </a:extLst>
          </p:cNvPr>
          <p:cNvSpPr txBox="1"/>
          <p:nvPr/>
        </p:nvSpPr>
        <p:spPr>
          <a:xfrm>
            <a:off x="187889" y="1675293"/>
            <a:ext cx="11522075" cy="4401205"/>
          </a:xfrm>
          <a:prstGeom prst="rect">
            <a:avLst/>
          </a:prstGeom>
          <a:noFill/>
        </p:spPr>
        <p:txBody>
          <a:bodyPr wrap="square">
            <a:spAutoFit/>
          </a:bodyPr>
          <a:lstStyle/>
          <a:p>
            <a:pPr algn="just"/>
            <a:r>
              <a:rPr lang="en-US" sz="2800" dirty="0"/>
              <a:t>For this analysis, 183 patients were selected and divided into two groups according to pre-operative </a:t>
            </a:r>
            <a:r>
              <a:rPr lang="en-US" sz="2800" dirty="0" err="1"/>
              <a:t>haemodynamic</a:t>
            </a:r>
            <a:r>
              <a:rPr lang="en-US" sz="2800" dirty="0"/>
              <a:t> severity, based on pulmonary vascular resistance (PVR) </a:t>
            </a:r>
            <a:r>
              <a:rPr lang="en-US" sz="2800" dirty="0" err="1"/>
              <a:t>values:PVR</a:t>
            </a:r>
            <a:r>
              <a:rPr lang="en-US" sz="2800" dirty="0"/>
              <a:t> &lt; 800 </a:t>
            </a:r>
            <a:r>
              <a:rPr lang="en-US" sz="2800" dirty="0" err="1"/>
              <a:t>dyn·s·cm</a:t>
            </a:r>
            <a:r>
              <a:rPr lang="en-US" sz="2800" dirty="0"/>
              <a:t>⁻⁵PVR ≥ 800 </a:t>
            </a:r>
            <a:r>
              <a:rPr lang="en-US" sz="2800" dirty="0" err="1"/>
              <a:t>dyn·s·cm</a:t>
            </a:r>
            <a:r>
              <a:rPr lang="en-US" sz="2800" dirty="0"/>
              <a:t>⁻⁵</a:t>
            </a:r>
          </a:p>
          <a:p>
            <a:pPr algn="just"/>
            <a:endParaRPr lang="en-US" sz="2800" dirty="0"/>
          </a:p>
          <a:p>
            <a:pPr algn="just"/>
            <a:r>
              <a:rPr lang="en-US" sz="2800" dirty="0"/>
              <a:t>Functional class (according to the modified New York Heart Association classification) was compared between the two groups during the pre-operative period and at the first post-operative follow-up </a:t>
            </a:r>
            <a:r>
              <a:rPr lang="en-US" sz="2800" dirty="0" err="1"/>
              <a:t>visit.The</a:t>
            </a:r>
            <a:r>
              <a:rPr lang="en-US" sz="2800" dirty="0"/>
              <a:t> PVR &lt; 800 </a:t>
            </a:r>
            <a:r>
              <a:rPr lang="en-US" sz="2800" dirty="0" err="1"/>
              <a:t>dyn·s·cm</a:t>
            </a:r>
            <a:r>
              <a:rPr lang="en-US" sz="2800" dirty="0"/>
              <a:t>⁻⁵ group comprised 113 patients, while the PVR ≥ 800 </a:t>
            </a:r>
            <a:r>
              <a:rPr lang="en-US" sz="2800" dirty="0" err="1"/>
              <a:t>dyn·s·cm</a:t>
            </a:r>
            <a:r>
              <a:rPr lang="en-US" sz="2800" dirty="0"/>
              <a:t>⁻⁵ group included 70 patients.</a:t>
            </a:r>
            <a:endParaRPr lang="pt-BR" sz="2800" dirty="0"/>
          </a:p>
        </p:txBody>
      </p:sp>
    </p:spTree>
    <p:extLst>
      <p:ext uri="{BB962C8B-B14F-4D97-AF65-F5344CB8AC3E}">
        <p14:creationId xmlns:p14="http://schemas.microsoft.com/office/powerpoint/2010/main" val="14156136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E7226C-85DC-682A-F945-84AB535CC1DB}"/>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A7A76E5-EFCD-8593-7B99-C781B445363F}"/>
              </a:ext>
            </a:extLst>
          </p:cNvPr>
          <p:cNvSpPr>
            <a:spLocks noGrp="1"/>
          </p:cNvSpPr>
          <p:nvPr>
            <p:ph idx="1"/>
          </p:nvPr>
        </p:nvSpPr>
        <p:spPr/>
        <p:txBody>
          <a:bodyPr/>
          <a:lstStyle/>
          <a:p>
            <a:pPr algn="just"/>
            <a:r>
              <a:rPr lang="en-US" sz="2800" dirty="0"/>
              <a:t>At the post-operative evaluation, both groups demonstrated a marked improvement in modified NYHA functional class following PEA, with more than 95% of patients achieving functional class I or II.</a:t>
            </a:r>
          </a:p>
          <a:p>
            <a:pPr algn="just"/>
            <a:r>
              <a:rPr lang="en-US" sz="2800" dirty="0"/>
              <a:t>There was no statistically significant difference between the groups (p = 0.67), indicating a similar degree of functional recovery regardless of pre-operative PVR.</a:t>
            </a:r>
          </a:p>
          <a:p>
            <a:pPr algn="just"/>
            <a:r>
              <a:rPr lang="en-US" sz="2800" dirty="0"/>
              <a:t>However, when </a:t>
            </a:r>
            <a:r>
              <a:rPr lang="en-US" sz="2800" dirty="0" err="1"/>
              <a:t>analysing</a:t>
            </a:r>
            <a:r>
              <a:rPr lang="en-US" sz="2800" dirty="0"/>
              <a:t> the change in modified NYHA functional class between pre-operative and post-operative assessments, patients with PVR ≥ 800 </a:t>
            </a:r>
            <a:r>
              <a:rPr lang="en-US" sz="2800" dirty="0" err="1"/>
              <a:t>dyn·s·cm</a:t>
            </a:r>
            <a:r>
              <a:rPr lang="en-US" sz="2800" dirty="0"/>
              <a:t>⁻⁵ exhibited greater functional improvement compared with those with lower PVR (93.8% vs 86.1%), reaching statistical significance (p = 0.04).</a:t>
            </a:r>
          </a:p>
          <a:p>
            <a:endParaRPr lang="en-GB" sz="1600" dirty="0"/>
          </a:p>
        </p:txBody>
      </p:sp>
      <p:sp>
        <p:nvSpPr>
          <p:cNvPr id="3" name="Title 2">
            <a:extLst>
              <a:ext uri="{FF2B5EF4-FFF2-40B4-BE49-F238E27FC236}">
                <a16:creationId xmlns:a16="http://schemas.microsoft.com/office/drawing/2014/main" id="{B0850DA9-0623-7056-97D1-57C637144A51}"/>
              </a:ext>
            </a:extLst>
          </p:cNvPr>
          <p:cNvSpPr>
            <a:spLocks noGrp="1"/>
          </p:cNvSpPr>
          <p:nvPr>
            <p:ph type="title"/>
          </p:nvPr>
        </p:nvSpPr>
        <p:spPr/>
        <p:txBody>
          <a:bodyPr/>
          <a:lstStyle/>
          <a:p>
            <a:r>
              <a:rPr lang="en-GB" dirty="0"/>
              <a:t>Results</a:t>
            </a:r>
          </a:p>
        </p:txBody>
      </p:sp>
      <p:pic>
        <p:nvPicPr>
          <p:cNvPr id="5" name="Imagem 4">
            <a:extLst>
              <a:ext uri="{FF2B5EF4-FFF2-40B4-BE49-F238E27FC236}">
                <a16:creationId xmlns:a16="http://schemas.microsoft.com/office/drawing/2014/main" id="{B1C569A5-0645-CE3D-8AC9-DBB3CF6C8B4D}"/>
              </a:ext>
            </a:extLst>
          </p:cNvPr>
          <p:cNvPicPr>
            <a:picLocks noChangeAspect="1"/>
          </p:cNvPicPr>
          <p:nvPr/>
        </p:nvPicPr>
        <p:blipFill>
          <a:blip r:embed="rId3"/>
          <a:stretch>
            <a:fillRect/>
          </a:stretch>
        </p:blipFill>
        <p:spPr>
          <a:xfrm>
            <a:off x="8296564" y="-449164"/>
            <a:ext cx="2121592" cy="2127688"/>
          </a:xfrm>
          <a:prstGeom prst="rect">
            <a:avLst/>
          </a:prstGeom>
        </p:spPr>
      </p:pic>
    </p:spTree>
    <p:extLst>
      <p:ext uri="{BB962C8B-B14F-4D97-AF65-F5344CB8AC3E}">
        <p14:creationId xmlns:p14="http://schemas.microsoft.com/office/powerpoint/2010/main" val="29823541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E01262-94A0-5698-46DB-18A5EC651800}"/>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07CCBFD-1546-2788-C7C5-C99662EAB847}"/>
              </a:ext>
            </a:extLst>
          </p:cNvPr>
          <p:cNvSpPr>
            <a:spLocks noGrp="1"/>
          </p:cNvSpPr>
          <p:nvPr>
            <p:ph idx="1"/>
          </p:nvPr>
        </p:nvSpPr>
        <p:spPr/>
        <p:txBody>
          <a:bodyPr/>
          <a:lstStyle/>
          <a:p>
            <a:endParaRPr lang="en-US" dirty="0"/>
          </a:p>
          <a:p>
            <a:endParaRPr lang="pt-BR" sz="1400" dirty="0"/>
          </a:p>
          <a:p>
            <a:endParaRPr lang="en-GB" dirty="0"/>
          </a:p>
        </p:txBody>
      </p:sp>
      <p:sp>
        <p:nvSpPr>
          <p:cNvPr id="3" name="Title 2">
            <a:extLst>
              <a:ext uri="{FF2B5EF4-FFF2-40B4-BE49-F238E27FC236}">
                <a16:creationId xmlns:a16="http://schemas.microsoft.com/office/drawing/2014/main" id="{4F8FCC2A-F944-3757-6E86-F44AD9B85D28}"/>
              </a:ext>
            </a:extLst>
          </p:cNvPr>
          <p:cNvSpPr>
            <a:spLocks noGrp="1"/>
          </p:cNvSpPr>
          <p:nvPr>
            <p:ph type="title"/>
          </p:nvPr>
        </p:nvSpPr>
        <p:spPr/>
        <p:txBody>
          <a:bodyPr/>
          <a:lstStyle/>
          <a:p>
            <a:r>
              <a:rPr lang="en-GB" dirty="0"/>
              <a:t>Results</a:t>
            </a:r>
          </a:p>
        </p:txBody>
      </p:sp>
      <p:pic>
        <p:nvPicPr>
          <p:cNvPr id="5" name="Imagem 4">
            <a:extLst>
              <a:ext uri="{FF2B5EF4-FFF2-40B4-BE49-F238E27FC236}">
                <a16:creationId xmlns:a16="http://schemas.microsoft.com/office/drawing/2014/main" id="{CCAF26D6-0D45-7A91-7D37-58F23C7C4B8D}"/>
              </a:ext>
            </a:extLst>
          </p:cNvPr>
          <p:cNvPicPr>
            <a:picLocks noChangeAspect="1"/>
          </p:cNvPicPr>
          <p:nvPr/>
        </p:nvPicPr>
        <p:blipFill>
          <a:blip r:embed="rId3"/>
          <a:stretch>
            <a:fillRect/>
          </a:stretch>
        </p:blipFill>
        <p:spPr>
          <a:xfrm>
            <a:off x="8196171" y="-459324"/>
            <a:ext cx="2121592" cy="2127688"/>
          </a:xfrm>
          <a:prstGeom prst="rect">
            <a:avLst/>
          </a:prstGeom>
        </p:spPr>
      </p:pic>
      <p:pic>
        <p:nvPicPr>
          <p:cNvPr id="4" name="Imagem 3">
            <a:extLst>
              <a:ext uri="{FF2B5EF4-FFF2-40B4-BE49-F238E27FC236}">
                <a16:creationId xmlns:a16="http://schemas.microsoft.com/office/drawing/2014/main" id="{A3696826-2FF8-A8E9-E8FB-13BE04A89927}"/>
              </a:ext>
            </a:extLst>
          </p:cNvPr>
          <p:cNvPicPr>
            <a:picLocks noChangeAspect="1"/>
          </p:cNvPicPr>
          <p:nvPr/>
        </p:nvPicPr>
        <p:blipFill>
          <a:blip r:embed="rId4"/>
          <a:stretch>
            <a:fillRect/>
          </a:stretch>
        </p:blipFill>
        <p:spPr>
          <a:xfrm>
            <a:off x="1052187" y="1067085"/>
            <a:ext cx="9052634" cy="5218251"/>
          </a:xfrm>
          <a:prstGeom prst="rect">
            <a:avLst/>
          </a:prstGeom>
        </p:spPr>
      </p:pic>
    </p:spTree>
    <p:extLst>
      <p:ext uri="{BB962C8B-B14F-4D97-AF65-F5344CB8AC3E}">
        <p14:creationId xmlns:p14="http://schemas.microsoft.com/office/powerpoint/2010/main" val="42277275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E01262-94A0-5698-46DB-18A5EC651800}"/>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07CCBFD-1546-2788-C7C5-C99662EAB847}"/>
              </a:ext>
            </a:extLst>
          </p:cNvPr>
          <p:cNvSpPr>
            <a:spLocks noGrp="1"/>
          </p:cNvSpPr>
          <p:nvPr>
            <p:ph idx="1"/>
          </p:nvPr>
        </p:nvSpPr>
        <p:spPr/>
        <p:txBody>
          <a:bodyPr/>
          <a:lstStyle/>
          <a:p>
            <a:endParaRPr lang="en-US" dirty="0"/>
          </a:p>
          <a:p>
            <a:endParaRPr lang="pt-BR" sz="1400" dirty="0"/>
          </a:p>
          <a:p>
            <a:endParaRPr lang="en-GB" dirty="0"/>
          </a:p>
        </p:txBody>
      </p:sp>
      <p:sp>
        <p:nvSpPr>
          <p:cNvPr id="3" name="Title 2">
            <a:extLst>
              <a:ext uri="{FF2B5EF4-FFF2-40B4-BE49-F238E27FC236}">
                <a16:creationId xmlns:a16="http://schemas.microsoft.com/office/drawing/2014/main" id="{4F8FCC2A-F944-3757-6E86-F44AD9B85D28}"/>
              </a:ext>
            </a:extLst>
          </p:cNvPr>
          <p:cNvSpPr>
            <a:spLocks noGrp="1"/>
          </p:cNvSpPr>
          <p:nvPr>
            <p:ph type="title"/>
          </p:nvPr>
        </p:nvSpPr>
        <p:spPr/>
        <p:txBody>
          <a:bodyPr/>
          <a:lstStyle/>
          <a:p>
            <a:r>
              <a:rPr lang="en-GB" dirty="0"/>
              <a:t>Discussion</a:t>
            </a:r>
          </a:p>
        </p:txBody>
      </p:sp>
      <p:pic>
        <p:nvPicPr>
          <p:cNvPr id="5" name="Imagem 4">
            <a:extLst>
              <a:ext uri="{FF2B5EF4-FFF2-40B4-BE49-F238E27FC236}">
                <a16:creationId xmlns:a16="http://schemas.microsoft.com/office/drawing/2014/main" id="{CCAF26D6-0D45-7A91-7D37-58F23C7C4B8D}"/>
              </a:ext>
            </a:extLst>
          </p:cNvPr>
          <p:cNvPicPr>
            <a:picLocks noChangeAspect="1"/>
          </p:cNvPicPr>
          <p:nvPr/>
        </p:nvPicPr>
        <p:blipFill>
          <a:blip r:embed="rId3"/>
          <a:stretch>
            <a:fillRect/>
          </a:stretch>
        </p:blipFill>
        <p:spPr>
          <a:xfrm>
            <a:off x="8196171" y="-459324"/>
            <a:ext cx="2121592" cy="2127688"/>
          </a:xfrm>
          <a:prstGeom prst="rect">
            <a:avLst/>
          </a:prstGeom>
        </p:spPr>
      </p:pic>
      <p:sp>
        <p:nvSpPr>
          <p:cNvPr id="6" name="CaixaDeTexto 5">
            <a:extLst>
              <a:ext uri="{FF2B5EF4-FFF2-40B4-BE49-F238E27FC236}">
                <a16:creationId xmlns:a16="http://schemas.microsoft.com/office/drawing/2014/main" id="{2D391F2F-24A3-948A-69B1-7631F1DCE3E2}"/>
              </a:ext>
            </a:extLst>
          </p:cNvPr>
          <p:cNvSpPr txBox="1"/>
          <p:nvPr/>
        </p:nvSpPr>
        <p:spPr>
          <a:xfrm>
            <a:off x="334962" y="1798584"/>
            <a:ext cx="11522075" cy="3539430"/>
          </a:xfrm>
          <a:prstGeom prst="rect">
            <a:avLst/>
          </a:prstGeom>
          <a:noFill/>
        </p:spPr>
        <p:txBody>
          <a:bodyPr wrap="square">
            <a:spAutoFit/>
          </a:bodyPr>
          <a:lstStyle/>
          <a:p>
            <a:pPr algn="just"/>
            <a:r>
              <a:rPr lang="en-US" sz="2800" dirty="0"/>
              <a:t>Chronic thromboembolic pulmonary hypertension (CTEPH) is a debilitating condition that progressively limits patients’ functional capacity and quality of life. Pulmonary endarterectomy has been shown to significantly improve outcomes and quality of life in affected individuals (1,2).In the search for factors influencing outcomes in this patient population, pulmonary vascular resistance, which reflects disease burden and </a:t>
            </a:r>
            <a:r>
              <a:rPr lang="en-US" sz="2800" dirty="0" err="1"/>
              <a:t>haemodynamic</a:t>
            </a:r>
            <a:r>
              <a:rPr lang="en-US" sz="2800" dirty="0"/>
              <a:t> severity (3), was selected as the primary variable of interest in this study</a:t>
            </a:r>
            <a:r>
              <a:rPr lang="en-US" sz="2400" dirty="0"/>
              <a:t>. </a:t>
            </a:r>
            <a:endParaRPr lang="pt-BR" sz="2400" dirty="0"/>
          </a:p>
        </p:txBody>
      </p:sp>
    </p:spTree>
    <p:extLst>
      <p:ext uri="{BB962C8B-B14F-4D97-AF65-F5344CB8AC3E}">
        <p14:creationId xmlns:p14="http://schemas.microsoft.com/office/powerpoint/2010/main" val="10832422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6C73C4-3BA4-BB1A-C124-57C14D7CBFDC}"/>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0610E6D-2C9E-5EB2-C9FA-CDE3235ADF43}"/>
              </a:ext>
            </a:extLst>
          </p:cNvPr>
          <p:cNvSpPr>
            <a:spLocks noGrp="1"/>
          </p:cNvSpPr>
          <p:nvPr>
            <p:ph idx="1"/>
          </p:nvPr>
        </p:nvSpPr>
        <p:spPr/>
        <p:txBody>
          <a:bodyPr/>
          <a:lstStyle/>
          <a:p>
            <a:endParaRPr lang="en-US" dirty="0"/>
          </a:p>
          <a:p>
            <a:endParaRPr lang="pt-BR" sz="1400" dirty="0"/>
          </a:p>
          <a:p>
            <a:endParaRPr lang="en-GB" dirty="0"/>
          </a:p>
        </p:txBody>
      </p:sp>
      <p:sp>
        <p:nvSpPr>
          <p:cNvPr id="3" name="Title 2">
            <a:extLst>
              <a:ext uri="{FF2B5EF4-FFF2-40B4-BE49-F238E27FC236}">
                <a16:creationId xmlns:a16="http://schemas.microsoft.com/office/drawing/2014/main" id="{816EE2FA-CB9C-E28A-6AD1-02A3D7308B0F}"/>
              </a:ext>
            </a:extLst>
          </p:cNvPr>
          <p:cNvSpPr>
            <a:spLocks noGrp="1"/>
          </p:cNvSpPr>
          <p:nvPr>
            <p:ph type="title"/>
          </p:nvPr>
        </p:nvSpPr>
        <p:spPr/>
        <p:txBody>
          <a:bodyPr/>
          <a:lstStyle/>
          <a:p>
            <a:r>
              <a:rPr lang="en-GB" dirty="0"/>
              <a:t>Discussion</a:t>
            </a:r>
          </a:p>
        </p:txBody>
      </p:sp>
      <p:pic>
        <p:nvPicPr>
          <p:cNvPr id="5" name="Imagem 4">
            <a:extLst>
              <a:ext uri="{FF2B5EF4-FFF2-40B4-BE49-F238E27FC236}">
                <a16:creationId xmlns:a16="http://schemas.microsoft.com/office/drawing/2014/main" id="{1C89ED66-CB7A-1B81-8B67-9A1A623BF15C}"/>
              </a:ext>
            </a:extLst>
          </p:cNvPr>
          <p:cNvPicPr>
            <a:picLocks noChangeAspect="1"/>
          </p:cNvPicPr>
          <p:nvPr/>
        </p:nvPicPr>
        <p:blipFill>
          <a:blip r:embed="rId3"/>
          <a:stretch>
            <a:fillRect/>
          </a:stretch>
        </p:blipFill>
        <p:spPr>
          <a:xfrm>
            <a:off x="8196171" y="-459324"/>
            <a:ext cx="2121592" cy="2127688"/>
          </a:xfrm>
          <a:prstGeom prst="rect">
            <a:avLst/>
          </a:prstGeom>
        </p:spPr>
      </p:pic>
      <p:sp>
        <p:nvSpPr>
          <p:cNvPr id="6" name="CaixaDeTexto 5">
            <a:extLst>
              <a:ext uri="{FF2B5EF4-FFF2-40B4-BE49-F238E27FC236}">
                <a16:creationId xmlns:a16="http://schemas.microsoft.com/office/drawing/2014/main" id="{577AFD1B-15C7-3D22-3E54-0B6DED2B6B58}"/>
              </a:ext>
            </a:extLst>
          </p:cNvPr>
          <p:cNvSpPr txBox="1"/>
          <p:nvPr/>
        </p:nvSpPr>
        <p:spPr>
          <a:xfrm>
            <a:off x="435169" y="1309753"/>
            <a:ext cx="11522075" cy="3970318"/>
          </a:xfrm>
          <a:prstGeom prst="rect">
            <a:avLst/>
          </a:prstGeom>
          <a:noFill/>
        </p:spPr>
        <p:txBody>
          <a:bodyPr wrap="square">
            <a:spAutoFit/>
          </a:bodyPr>
          <a:lstStyle/>
          <a:p>
            <a:pPr algn="just"/>
            <a:r>
              <a:rPr lang="en-US" sz="2800" dirty="0"/>
              <a:t>The aim was to compare outcomes between patients with more advanced </a:t>
            </a:r>
            <a:r>
              <a:rPr lang="en-US" sz="2800" dirty="0" err="1"/>
              <a:t>haemodynamic</a:t>
            </a:r>
            <a:r>
              <a:rPr lang="en-US" sz="2800" dirty="0"/>
              <a:t> impairment and those with less severe disease, both undergoing </a:t>
            </a:r>
            <a:r>
              <a:rPr lang="en-US" sz="2800" dirty="0" err="1"/>
              <a:t>PEA.Our</a:t>
            </a:r>
            <a:r>
              <a:rPr lang="en-US" sz="2800" dirty="0"/>
              <a:t> findings demonstrate that patients with PVR ≥ 800 </a:t>
            </a:r>
            <a:r>
              <a:rPr lang="en-US" sz="2800" dirty="0" err="1"/>
              <a:t>dyn·s·cm</a:t>
            </a:r>
            <a:r>
              <a:rPr lang="en-US" sz="2800" dirty="0"/>
              <a:t>⁻⁵, representing more severe clinical presentations, experienced substantial functional improvement following surgery. These results highlight that PEA should be considered across all levels of disease severity, as it provides meaningful clinical benefit even in patients with marked </a:t>
            </a:r>
            <a:r>
              <a:rPr lang="en-US" sz="2800" dirty="0" err="1"/>
              <a:t>haemodynamic</a:t>
            </a:r>
            <a:r>
              <a:rPr lang="en-US" sz="2800" dirty="0"/>
              <a:t> compromise</a:t>
            </a:r>
            <a:r>
              <a:rPr lang="en-US" sz="2400" dirty="0"/>
              <a:t>.</a:t>
            </a:r>
            <a:endParaRPr lang="pt-BR" sz="2400" dirty="0"/>
          </a:p>
        </p:txBody>
      </p:sp>
    </p:spTree>
    <p:extLst>
      <p:ext uri="{BB962C8B-B14F-4D97-AF65-F5344CB8AC3E}">
        <p14:creationId xmlns:p14="http://schemas.microsoft.com/office/powerpoint/2010/main" val="11205049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810EE8-C55C-A411-DB98-54BBD02D3D4D}"/>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568D00B-498B-C309-6337-14276B7AD27F}"/>
              </a:ext>
            </a:extLst>
          </p:cNvPr>
          <p:cNvSpPr>
            <a:spLocks noGrp="1"/>
          </p:cNvSpPr>
          <p:nvPr>
            <p:ph idx="1"/>
          </p:nvPr>
        </p:nvSpPr>
        <p:spPr>
          <a:xfrm>
            <a:off x="334963" y="1440611"/>
            <a:ext cx="11522075" cy="2053078"/>
          </a:xfrm>
        </p:spPr>
        <p:txBody>
          <a:bodyPr/>
          <a:lstStyle/>
          <a:p>
            <a:pPr marL="0" indent="0">
              <a:buNone/>
            </a:pPr>
            <a:endParaRPr lang="en-US" dirty="0"/>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sp>
        <p:nvSpPr>
          <p:cNvPr id="3" name="Title 2">
            <a:extLst>
              <a:ext uri="{FF2B5EF4-FFF2-40B4-BE49-F238E27FC236}">
                <a16:creationId xmlns:a16="http://schemas.microsoft.com/office/drawing/2014/main" id="{D83E5D3F-BEAF-FDAC-2B19-11F950747507}"/>
              </a:ext>
            </a:extLst>
          </p:cNvPr>
          <p:cNvSpPr>
            <a:spLocks noGrp="1"/>
          </p:cNvSpPr>
          <p:nvPr>
            <p:ph type="title"/>
          </p:nvPr>
        </p:nvSpPr>
        <p:spPr/>
        <p:txBody>
          <a:bodyPr/>
          <a:lstStyle/>
          <a:p>
            <a:r>
              <a:rPr lang="en-GB" dirty="0"/>
              <a:t>Conclusion</a:t>
            </a:r>
          </a:p>
        </p:txBody>
      </p:sp>
      <p:sp>
        <p:nvSpPr>
          <p:cNvPr id="4" name="Text Placeholder 3">
            <a:extLst>
              <a:ext uri="{FF2B5EF4-FFF2-40B4-BE49-F238E27FC236}">
                <a16:creationId xmlns:a16="http://schemas.microsoft.com/office/drawing/2014/main" id="{1D44CB11-9856-B12A-1A07-ED664FF656BB}"/>
              </a:ext>
            </a:extLst>
          </p:cNvPr>
          <p:cNvSpPr>
            <a:spLocks noGrp="1"/>
          </p:cNvSpPr>
          <p:nvPr>
            <p:ph type="body" sz="quarter" idx="10"/>
          </p:nvPr>
        </p:nvSpPr>
        <p:spPr>
          <a:xfrm>
            <a:off x="334962" y="4785360"/>
            <a:ext cx="11289191" cy="1707514"/>
          </a:xfrm>
        </p:spPr>
        <p:txBody>
          <a:bodyPr/>
          <a:lstStyle/>
          <a:p>
            <a:pPr lvl="0"/>
            <a:endParaRPr lang="pt-BR" dirty="0"/>
          </a:p>
          <a:p>
            <a:pPr lvl="0"/>
            <a:r>
              <a:rPr lang="pt-BR" sz="1400" b="1" dirty="0" err="1"/>
              <a:t>References</a:t>
            </a:r>
            <a:r>
              <a:rPr lang="pt-BR" sz="1400" b="1" dirty="0"/>
              <a:t>:</a:t>
            </a:r>
          </a:p>
          <a:p>
            <a:pPr lvl="0"/>
            <a:r>
              <a:rPr lang="en-US" sz="1200" dirty="0"/>
              <a:t>1-Kallonen J, et al. Quality of life and functional status after pulmonary endarterectomy for chronic thromboembolic pulmonary hypertension: A Swedish single-center study. </a:t>
            </a:r>
            <a:r>
              <a:rPr lang="pt-BR" sz="1200" dirty="0" err="1"/>
              <a:t>Pulm</a:t>
            </a:r>
            <a:r>
              <a:rPr lang="pt-BR" sz="1200" dirty="0"/>
              <a:t> Circ. 2023 </a:t>
            </a:r>
            <a:r>
              <a:rPr lang="pt-BR" sz="1200" dirty="0" err="1"/>
              <a:t>Apr</a:t>
            </a:r>
            <a:r>
              <a:rPr lang="pt-BR" sz="1200" dirty="0"/>
              <a:t> 1;13(2):e12219. </a:t>
            </a:r>
          </a:p>
          <a:p>
            <a:pPr lvl="0"/>
            <a:r>
              <a:rPr lang="en-US" sz="1200" dirty="0"/>
              <a:t>2-H. Kim, et al.  Functional Outcomes of Pulmonary Endarterectomy for Chronic Thromboembolic Pulmonary Hypertension, The Journal of Heart and Lung Transplantation, Volume 41, Issue 4, Supplement, 2022, Pages S391-S392</a:t>
            </a:r>
            <a:endParaRPr lang="pt-BR" sz="1200" dirty="0"/>
          </a:p>
          <a:p>
            <a:pPr lvl="0"/>
            <a:r>
              <a:rPr lang="en-US" sz="1200" dirty="0"/>
              <a:t>3-Tsutsumi Y, et al. Assessment of Severity in Chronic Thromboembolic Pulmonary Hypertension by Quantitative Parameters of Dual-Energy Computed Tomography. J </a:t>
            </a:r>
            <a:r>
              <a:rPr lang="en-US" sz="1200" dirty="0" err="1"/>
              <a:t>Comput</a:t>
            </a:r>
            <a:r>
              <a:rPr lang="en-US" sz="1200" dirty="0"/>
              <a:t> Assist </a:t>
            </a:r>
            <a:r>
              <a:rPr lang="en-US" sz="1200" dirty="0" err="1"/>
              <a:t>Tomogr</a:t>
            </a:r>
            <a:r>
              <a:rPr lang="en-US" sz="1200" dirty="0"/>
              <a:t>. 2020 Jul/Aug;44(4):578-585</a:t>
            </a:r>
            <a:endParaRPr lang="pt-BR" sz="1200" dirty="0"/>
          </a:p>
          <a:p>
            <a:pPr lvl="0"/>
            <a:endParaRPr lang="pt-BR" sz="1400" b="1" dirty="0"/>
          </a:p>
          <a:p>
            <a:endParaRPr lang="en-GB" dirty="0"/>
          </a:p>
        </p:txBody>
      </p:sp>
      <p:pic>
        <p:nvPicPr>
          <p:cNvPr id="5" name="Imagem 4">
            <a:extLst>
              <a:ext uri="{FF2B5EF4-FFF2-40B4-BE49-F238E27FC236}">
                <a16:creationId xmlns:a16="http://schemas.microsoft.com/office/drawing/2014/main" id="{9C788CCF-AAC2-6BA7-4362-05826218F6BA}"/>
              </a:ext>
            </a:extLst>
          </p:cNvPr>
          <p:cNvPicPr>
            <a:picLocks noChangeAspect="1"/>
          </p:cNvPicPr>
          <p:nvPr/>
        </p:nvPicPr>
        <p:blipFill>
          <a:blip r:embed="rId2"/>
          <a:stretch>
            <a:fillRect/>
          </a:stretch>
        </p:blipFill>
        <p:spPr>
          <a:xfrm>
            <a:off x="8196171" y="-386838"/>
            <a:ext cx="2121592" cy="2053078"/>
          </a:xfrm>
          <a:prstGeom prst="rect">
            <a:avLst/>
          </a:prstGeom>
        </p:spPr>
      </p:pic>
      <p:sp>
        <p:nvSpPr>
          <p:cNvPr id="7" name="CaixaDeTexto 6">
            <a:extLst>
              <a:ext uri="{FF2B5EF4-FFF2-40B4-BE49-F238E27FC236}">
                <a16:creationId xmlns:a16="http://schemas.microsoft.com/office/drawing/2014/main" id="{8F1C1457-F01C-9DC3-4ED9-D6C9DB6967ED}"/>
              </a:ext>
            </a:extLst>
          </p:cNvPr>
          <p:cNvSpPr txBox="1"/>
          <p:nvPr/>
        </p:nvSpPr>
        <p:spPr>
          <a:xfrm>
            <a:off x="334962" y="1749474"/>
            <a:ext cx="11522075" cy="1384995"/>
          </a:xfrm>
          <a:prstGeom prst="rect">
            <a:avLst/>
          </a:prstGeom>
          <a:noFill/>
        </p:spPr>
        <p:txBody>
          <a:bodyPr wrap="square">
            <a:spAutoFit/>
          </a:bodyPr>
          <a:lstStyle/>
          <a:p>
            <a:pPr algn="just"/>
            <a:r>
              <a:rPr lang="en-US" sz="2800" dirty="0"/>
              <a:t>Pulmonary endarterectomy provides substantial clinical benefit even in patients with severe pulmonary hypertension, reinforcing the importance of timely surgical intervention in this high-risk population</a:t>
            </a:r>
            <a:r>
              <a:rPr lang="en-US" dirty="0"/>
              <a:t>.</a:t>
            </a:r>
            <a:endParaRPr lang="pt-BR" dirty="0"/>
          </a:p>
        </p:txBody>
      </p:sp>
    </p:spTree>
    <p:extLst>
      <p:ext uri="{BB962C8B-B14F-4D97-AF65-F5344CB8AC3E}">
        <p14:creationId xmlns:p14="http://schemas.microsoft.com/office/powerpoint/2010/main" val="3338898105"/>
      </p:ext>
    </p:extLst>
  </p:cSld>
  <p:clrMapOvr>
    <a:masterClrMapping/>
  </p:clrMapOvr>
</p:sld>
</file>

<file path=ppt/theme/theme1.xml><?xml version="1.0" encoding="utf-8"?>
<a:theme xmlns:a="http://schemas.openxmlformats.org/drawingml/2006/main" name="ICC 2026_abstract template">
  <a:themeElements>
    <a:clrScheme name="ICC 2021">
      <a:dk1>
        <a:srgbClr val="002060"/>
      </a:dk1>
      <a:lt1>
        <a:srgbClr val="FFFFFF"/>
      </a:lt1>
      <a:dk2>
        <a:srgbClr val="002060"/>
      </a:dk2>
      <a:lt2>
        <a:srgbClr val="FFFFFF"/>
      </a:lt2>
      <a:accent1>
        <a:srgbClr val="FF9900"/>
      </a:accent1>
      <a:accent2>
        <a:srgbClr val="9CBE45"/>
      </a:accent2>
      <a:accent3>
        <a:srgbClr val="A5A5A5"/>
      </a:accent3>
      <a:accent4>
        <a:srgbClr val="FF0000"/>
      </a:accent4>
      <a:accent5>
        <a:srgbClr val="00B050"/>
      </a:accent5>
      <a:accent6>
        <a:srgbClr val="7030A0"/>
      </a:accent6>
      <a:hlink>
        <a:srgbClr val="2F75FF"/>
      </a:hlink>
      <a:folHlink>
        <a:srgbClr val="BFBFBF"/>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C 2026_abstract template" id="{7A9C3E94-C494-4A74-9997-9CF3C60D6717}" vid="{1FFDA811-EDA3-41B2-8A83-CAC3926853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opic xmlns="94a67e06-54a4-445a-b79e-2b61c27d8f4a">Promotion</Topic>
    <TaxCatchAll xmlns="70ef824e-81a8-4185-b29b-1ce15dfb1ac6" xsi:nil="true"/>
    <lcf76f155ced4ddcb4097134ff3c332f xmlns="94a67e06-54a4-445a-b79e-2b61c27d8f4a">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41D8C613AFE204DBFCEFA4E89A6DB45" ma:contentTypeVersion="19" ma:contentTypeDescription="Create a new document." ma:contentTypeScope="" ma:versionID="2bf7736c94b8b1fdab42c8b471823925">
  <xsd:schema xmlns:xsd="http://www.w3.org/2001/XMLSchema" xmlns:xs="http://www.w3.org/2001/XMLSchema" xmlns:p="http://schemas.microsoft.com/office/2006/metadata/properties" xmlns:ns2="94a67e06-54a4-445a-b79e-2b61c27d8f4a" xmlns:ns3="70ef824e-81a8-4185-b29b-1ce15dfb1ac6" targetNamespace="http://schemas.microsoft.com/office/2006/metadata/properties" ma:root="true" ma:fieldsID="a3a39e8445f75fc3d34ee891f0508b98" ns2:_="" ns3:_="">
    <xsd:import namespace="94a67e06-54a4-445a-b79e-2b61c27d8f4a"/>
    <xsd:import namespace="70ef824e-81a8-4185-b29b-1ce15dfb1ac6"/>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Topic"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a67e06-54a4-445a-b79e-2b61c27d8f4a" elementFormDefault="qualified">
    <xsd:import namespace="http://schemas.microsoft.com/office/2006/documentManagement/types"/>
    <xsd:import namespace="http://schemas.microsoft.com/office/infopath/2007/PartnerControls"/>
    <xsd:element name="MediaServiceMetadata" ma:index="4" nillable="true" ma:displayName="MediaServiceMetadata" ma:hidden="true" ma:internalName="MediaServiceMetadata" ma:readOnly="true">
      <xsd:simpleType>
        <xsd:restriction base="dms:Note"/>
      </xsd:simpleType>
    </xsd:element>
    <xsd:element name="MediaServiceFastMetadata" ma:index="5" nillable="true" ma:displayName="MediaServiceFastMetadata" ma:hidden="true" ma:internalName="MediaServiceFastMetadata" ma:readOnly="true">
      <xsd:simpleType>
        <xsd:restriction base="dms:Note"/>
      </xsd:simpleType>
    </xsd:element>
    <xsd:element name="MediaServiceSearchProperties" ma:index="6" nillable="true" ma:displayName="MediaServiceSearchProperties" ma:hidden="true" ma:internalName="MediaServiceSearchProperties" ma:readOnly="true">
      <xsd:simpleType>
        <xsd:restriction base="dms:Note"/>
      </xsd:simpleType>
    </xsd:element>
    <xsd:element name="Topic" ma:index="7" nillable="true" ma:displayName="Topic" ma:format="Dropdown" ma:internalName="Topic">
      <xsd:simpleType>
        <xsd:restriction base="dms:Choice">
          <xsd:enumeration value="Sponsors"/>
          <xsd:enumeration value="Agenda"/>
          <xsd:enumeration value="Logistics"/>
          <xsd:enumeration value="Promotion"/>
          <xsd:enumeration value="Faculty"/>
        </xsd:restriction>
      </xsd:simpleType>
    </xsd:element>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0188e480-3eab-4678-b7d0-fffb2213426b" ma:termSetId="09814cd3-568e-fe90-9814-8d621ff8fb84" ma:anchorId="fba54fb3-c3e1-fe81-a776-ca4b69148c4d" ma:open="true" ma:isKeyword="false">
      <xsd:complexType>
        <xsd:sequence>
          <xsd:element ref="pc:Terms" minOccurs="0" maxOccurs="1"/>
        </xsd:sequence>
      </xsd:complex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0ef824e-81a8-4185-b29b-1ce15dfb1ac6"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a50819b9-938e-45e8-8569-4ed9afb0ad88}" ma:internalName="TaxCatchAll" ma:showField="CatchAllData" ma:web="70ef824e-81a8-4185-b29b-1ce15dfb1ac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5"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C898D0B-672D-419F-A4E1-FDE5F05084F2}">
  <ds:schemaRefs>
    <ds:schemaRef ds:uri="http://purl.org/dc/elements/1.1/"/>
    <ds:schemaRef ds:uri="http://purl.org/dc/terms/"/>
    <ds:schemaRef ds:uri="94a67e06-54a4-445a-b79e-2b61c27d8f4a"/>
    <ds:schemaRef ds:uri="http://schemas.microsoft.com/office/infopath/2007/PartnerControls"/>
    <ds:schemaRef ds:uri="http://www.w3.org/XML/1998/namespace"/>
    <ds:schemaRef ds:uri="http://schemas.microsoft.com/office/2006/metadata/properties"/>
    <ds:schemaRef ds:uri="http://schemas.openxmlformats.org/package/2006/metadata/core-properties"/>
    <ds:schemaRef ds:uri="http://schemas.microsoft.com/office/2006/documentManagement/types"/>
    <ds:schemaRef ds:uri="70ef824e-81a8-4185-b29b-1ce15dfb1ac6"/>
    <ds:schemaRef ds:uri="http://purl.org/dc/dcmitype/"/>
  </ds:schemaRefs>
</ds:datastoreItem>
</file>

<file path=customXml/itemProps2.xml><?xml version="1.0" encoding="utf-8"?>
<ds:datastoreItem xmlns:ds="http://schemas.openxmlformats.org/officeDocument/2006/customXml" ds:itemID="{63F69394-406D-46D9-B06C-54CA7C59248A}">
  <ds:schemaRefs>
    <ds:schemaRef ds:uri="http://schemas.microsoft.com/office/2006/metadata/contentType"/>
    <ds:schemaRef ds:uri="http://schemas.microsoft.com/office/2006/metadata/properties/metaAttributes"/>
    <ds:schemaRef ds:uri="http://www.w3.org/2000/xmlns/"/>
    <ds:schemaRef ds:uri="http://www.w3.org/2001/XMLSchema"/>
    <ds:schemaRef ds:uri="94a67e06-54a4-445a-b79e-2b61c27d8f4a"/>
    <ds:schemaRef ds:uri="70ef824e-81a8-4185-b29b-1ce15dfb1ac6"/>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B317F10-D44C-4D0E-ABD7-2B956DA2F734}">
  <ds:schemaRefs>
    <ds:schemaRef ds:uri="http://schemas.microsoft.com/sharepoint/v3/contenttype/forms"/>
  </ds:schemaRefs>
</ds:datastoreItem>
</file>

<file path=docMetadata/LabelInfo.xml><?xml version="1.0" encoding="utf-8"?>
<clbl:labelList xmlns:clbl="http://schemas.microsoft.com/office/2020/mipLabelMetadata">
  <clbl:label id="{c71c84cc-76df-4b25-9726-b4be2b1f0579}" enabled="0" method="" siteId="{c71c84cc-76df-4b25-9726-b4be2b1f0579}" removed="1"/>
</clbl:labelList>
</file>

<file path=docProps/app.xml><?xml version="1.0" encoding="utf-8"?>
<Properties xmlns="http://schemas.openxmlformats.org/officeDocument/2006/extended-properties" xmlns:vt="http://schemas.openxmlformats.org/officeDocument/2006/docPropsVTypes">
  <Template>ICC 2026_abstract template</Template>
  <TotalTime>373</TotalTime>
  <Words>628</Words>
  <Application>Microsoft Office PowerPoint</Application>
  <PresentationFormat>Widescreen</PresentationFormat>
  <Paragraphs>44</Paragraphs>
  <Slides>9</Slides>
  <Notes>4</Notes>
  <HiddenSlides>0</HiddenSlides>
  <MMClips>0</MMClips>
  <ScaleCrop>false</ScaleCrop>
  <HeadingPairs>
    <vt:vector size="6" baseType="variant">
      <vt:variant>
        <vt:lpstr>Fontes usadas</vt:lpstr>
      </vt:variant>
      <vt:variant>
        <vt:i4>2</vt:i4>
      </vt:variant>
      <vt:variant>
        <vt:lpstr>Tema</vt:lpstr>
      </vt:variant>
      <vt:variant>
        <vt:i4>1</vt:i4>
      </vt:variant>
      <vt:variant>
        <vt:lpstr>Títulos de slides</vt:lpstr>
      </vt:variant>
      <vt:variant>
        <vt:i4>9</vt:i4>
      </vt:variant>
    </vt:vector>
  </HeadingPairs>
  <TitlesOfParts>
    <vt:vector size="12" baseType="lpstr">
      <vt:lpstr>Arial</vt:lpstr>
      <vt:lpstr>Calibri</vt:lpstr>
      <vt:lpstr>ICC 2026_abstract template</vt:lpstr>
      <vt:lpstr>Apresentação do PowerPoint</vt:lpstr>
      <vt:lpstr>   </vt:lpstr>
      <vt:lpstr>Introduction</vt:lpstr>
      <vt:lpstr>Methods</vt:lpstr>
      <vt:lpstr>Results</vt:lpstr>
      <vt:lpstr>Results</vt:lpstr>
      <vt:lpstr>Discussion</vt:lpstr>
      <vt:lpstr>Discussion</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LG</dc:creator>
  <cp:lastModifiedBy>Orival Filho</cp:lastModifiedBy>
  <cp:revision>30</cp:revision>
  <dcterms:created xsi:type="dcterms:W3CDTF">2026-02-27T20:45:33Z</dcterms:created>
  <dcterms:modified xsi:type="dcterms:W3CDTF">2026-03-15T22:34:44Z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0x010100641D8C613AFE204DBFCEFA4E89A6DB45</vt:lpwstr>
  </property>
  <property fmtid="{D5CDD505-2E9C-101B-9397-08002B2CF9AE}" pid="3" name="Order">
    <vt:r8>947200</vt:r8>
  </property>
  <property fmtid="{D5CDD505-2E9C-101B-9397-08002B2CF9AE}" pid="4" name="MediaServiceImageTags">
    <vt:lpwstr/>
  </property>
  <property fmtid="{D5CDD505-2E9C-101B-9397-08002B2CF9AE}" pid="5" name="_ExtendedDescription">
    <vt:lpwstr/>
  </property>
  <property fmtid="{D5CDD505-2E9C-101B-9397-08002B2CF9AE}" pid="6" name="MSIP_Label_defa4170-0d19-0005-0004-bc88714345d2_Enabled">
    <vt:lpwstr>true</vt:lpwstr>
  </property>
  <property fmtid="{D5CDD505-2E9C-101B-9397-08002B2CF9AE}" pid="7" name="MSIP_Label_defa4170-0d19-0005-0004-bc88714345d2_SetDate">
    <vt:lpwstr>2025-09-15T08:13:47Z</vt:lpwstr>
  </property>
  <property fmtid="{D5CDD505-2E9C-101B-9397-08002B2CF9AE}" pid="8" name="MSIP_Label_defa4170-0d19-0005-0004-bc88714345d2_Method">
    <vt:lpwstr>Standard</vt:lpwstr>
  </property>
  <property fmtid="{D5CDD505-2E9C-101B-9397-08002B2CF9AE}" pid="9" name="MSIP_Label_defa4170-0d19-0005-0004-bc88714345d2_Name">
    <vt:lpwstr>defa4170-0d19-0005-0004-bc88714345d2</vt:lpwstr>
  </property>
  <property fmtid="{D5CDD505-2E9C-101B-9397-08002B2CF9AE}" pid="10" name="MSIP_Label_defa4170-0d19-0005-0004-bc88714345d2_SiteId">
    <vt:lpwstr>8633fcf3-c866-4f0f-8102-3a9370fa5d2d</vt:lpwstr>
  </property>
  <property fmtid="{D5CDD505-2E9C-101B-9397-08002B2CF9AE}" pid="11" name="MSIP_Label_defa4170-0d19-0005-0004-bc88714345d2_ActionId">
    <vt:lpwstr>7eed8720-af8c-471e-a35f-4ebeb8ade5ae</vt:lpwstr>
  </property>
  <property fmtid="{D5CDD505-2E9C-101B-9397-08002B2CF9AE}" pid="12" name="MSIP_Label_defa4170-0d19-0005-0004-bc88714345d2_ContentBits">
    <vt:lpwstr>0</vt:lpwstr>
  </property>
  <property fmtid="{D5CDD505-2E9C-101B-9397-08002B2CF9AE}" pid="13" name="MSIP_Label_defa4170-0d19-0005-0004-bc88714345d2_Tag">
    <vt:lpwstr>10, 3, 0, 1</vt:lpwstr>
  </property>
</Properties>
</file>