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1"/>
  </p:notesMasterIdLst>
  <p:handoutMasterIdLst>
    <p:handoutMasterId r:id="rId12"/>
  </p:handoutMasterIdLst>
  <p:sldIdLst>
    <p:sldId id="265"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3" userDrawn="1">
          <p15:clr>
            <a:srgbClr val="A4A3A4"/>
          </p15:clr>
        </p15:guide>
        <p15:guide id="2" pos="3840" userDrawn="1">
          <p15:clr>
            <a:srgbClr val="A4A3A4"/>
          </p15:clr>
        </p15:guide>
        <p15:guide id="3" orient="horz" pos="3067"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891A021-509A-6025-4AF0-C6838D967DA7}" name="Adam Torbicki" initials="AT" userId="3c9d8feae4775177" providerId="Windows Live"/>
  <p188:author id="{2F48AD62-C5B7-73CB-053C-5BDA317766F5}" name="Claudia Schuler" initials="CS" userId="S::claudia.schuler@NSPM.COM::99f0af8c-fd6c-4433-b7ab-6b770f3503b4" providerId="AD"/>
  <p188:author id="{25D06F89-1D1E-E99B-0771-0C79AB7734DA}" name="Sonja Mariotti Nesurini" initials="SMN" userId="S::sonja.mariotti@NSPM.COM::28629fb6-2441-424e-b167-4579315a85ca" providerId="AD"/>
  <p188:author id="{4D88D0CB-8D54-BB45-5843-016D4B6018F2}" name="Christoph Benner" initials="CB" userId="S::Christoph.Benner@NSPM.COM::84c046a5-be5c-4921-8ca7-73685d4e572f" providerId="AD"/>
  <p188:author id="{CC1EE7F2-E866-224D-7FB8-B1A5D4A6C922}" name="Elizabeth Oliver" initials="EO" userId="S::elizabeth.oliver@NSPM.COM::32c21e0e-d95f-49fc-9cee-aa6fb7ff08e4"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A335C"/>
    <a:srgbClr val="102550"/>
    <a:srgbClr val="97BAFF"/>
    <a:srgbClr val="FF9900"/>
    <a:srgbClr val="061C49"/>
    <a:srgbClr val="002060"/>
    <a:srgbClr val="9CBE4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51A266E-12B3-99B8-5AA7-3E826A42DF41}" v="35" dt="2026-03-12T09:11:04.25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1" d="100"/>
          <a:sy n="91" d="100"/>
        </p:scale>
        <p:origin x="341" y="53"/>
      </p:cViewPr>
      <p:guideLst>
        <p:guide orient="horz" pos="2183"/>
        <p:guide pos="3840"/>
        <p:guide orient="horz" pos="3067"/>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18" Type="http://schemas.microsoft.com/office/2018/10/relationships/authors" Target="author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17"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841D00F-E798-46A1-BEA7-EC9ADB8EF83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H"/>
          </a:p>
        </p:txBody>
      </p:sp>
      <p:sp>
        <p:nvSpPr>
          <p:cNvPr id="3" name="Date Placeholder 2">
            <a:extLst>
              <a:ext uri="{FF2B5EF4-FFF2-40B4-BE49-F238E27FC236}">
                <a16:creationId xmlns:a16="http://schemas.microsoft.com/office/drawing/2014/main" id="{BD81E58E-36E8-4D38-AF4F-4F589B443D4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AE8FB1C-2736-4565-B543-6F553E0071CF}" type="datetimeFigureOut">
              <a:rPr lang="en-CH" smtClean="0"/>
              <a:t>03/12/2026</a:t>
            </a:fld>
            <a:endParaRPr lang="en-CH"/>
          </a:p>
        </p:txBody>
      </p:sp>
      <p:sp>
        <p:nvSpPr>
          <p:cNvPr id="4" name="Footer Placeholder 3">
            <a:extLst>
              <a:ext uri="{FF2B5EF4-FFF2-40B4-BE49-F238E27FC236}">
                <a16:creationId xmlns:a16="http://schemas.microsoft.com/office/drawing/2014/main" id="{3B50F95C-0C59-4322-95E0-15DFD999A17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CH"/>
          </a:p>
        </p:txBody>
      </p:sp>
      <p:sp>
        <p:nvSpPr>
          <p:cNvPr id="5" name="Slide Number Placeholder 4">
            <a:extLst>
              <a:ext uri="{FF2B5EF4-FFF2-40B4-BE49-F238E27FC236}">
                <a16:creationId xmlns:a16="http://schemas.microsoft.com/office/drawing/2014/main" id="{B90A98DC-C961-480A-A431-94609B04934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C79AED8-629E-4DC9-B198-707A4084A64D}" type="slidenum">
              <a:rPr lang="en-CH" smtClean="0"/>
              <a:t>‹#›</a:t>
            </a:fld>
            <a:endParaRPr lang="en-CH"/>
          </a:p>
        </p:txBody>
      </p:sp>
    </p:spTree>
    <p:extLst>
      <p:ext uri="{BB962C8B-B14F-4D97-AF65-F5344CB8AC3E}">
        <p14:creationId xmlns:p14="http://schemas.microsoft.com/office/powerpoint/2010/main" val="9047670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C58C6B7-7E69-419D-A6C1-AC7940B829F4}" type="datetimeFigureOut">
              <a:rPr lang="en-GB" smtClean="0"/>
              <a:t>12/03/2026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C0C6AC9-B06A-4FA2-A910-210FA38D0760}" type="slidenum">
              <a:rPr lang="en-GB" smtClean="0"/>
              <a:t>‹#›</a:t>
            </a:fld>
            <a:endParaRPr lang="en-GB"/>
          </a:p>
        </p:txBody>
      </p:sp>
    </p:spTree>
    <p:extLst>
      <p:ext uri="{BB962C8B-B14F-4D97-AF65-F5344CB8AC3E}">
        <p14:creationId xmlns:p14="http://schemas.microsoft.com/office/powerpoint/2010/main" val="12778115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EC0C6AC9-B06A-4FA2-A910-210FA38D0760}" type="slidenum">
              <a:rPr lang="en-GB" smtClean="0"/>
              <a:t>3</a:t>
            </a:fld>
            <a:endParaRPr lang="en-GB"/>
          </a:p>
        </p:txBody>
      </p:sp>
    </p:spTree>
    <p:extLst>
      <p:ext uri="{BB962C8B-B14F-4D97-AF65-F5344CB8AC3E}">
        <p14:creationId xmlns:p14="http://schemas.microsoft.com/office/powerpoint/2010/main" val="132262581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12" name="Text Placeholder 13">
            <a:extLst>
              <a:ext uri="{FF2B5EF4-FFF2-40B4-BE49-F238E27FC236}">
                <a16:creationId xmlns:a16="http://schemas.microsoft.com/office/drawing/2014/main" id="{15BF1BB5-C6A4-4F65-98F0-F169FFB0F841}"/>
              </a:ext>
            </a:extLst>
          </p:cNvPr>
          <p:cNvSpPr>
            <a:spLocks noGrp="1"/>
          </p:cNvSpPr>
          <p:nvPr>
            <p:ph type="body" sz="quarter" idx="13"/>
          </p:nvPr>
        </p:nvSpPr>
        <p:spPr>
          <a:xfrm>
            <a:off x="396465" y="5457407"/>
            <a:ext cx="11399070" cy="501650"/>
          </a:xfrm>
          <a:prstGeom prst="rect">
            <a:avLst/>
          </a:prstGeom>
        </p:spPr>
        <p:txBody>
          <a:bodyPr>
            <a:noAutofit/>
          </a:bodyPr>
          <a:lstStyle>
            <a:lvl1pPr marL="0" indent="0" algn="ctr">
              <a:buNone/>
              <a:defRPr sz="3200">
                <a:solidFill>
                  <a:schemeClr val="bg1"/>
                </a:solidFill>
                <a:latin typeface="Arial" panose="020B0604020202020204" pitchFamily="34" charset="0"/>
                <a:cs typeface="Arial" panose="020B0604020202020204" pitchFamily="34" charset="0"/>
              </a:defRPr>
            </a:lvl1pPr>
          </a:lstStyle>
          <a:p>
            <a:pPr lvl="0"/>
            <a:r>
              <a:rPr lang="en-US"/>
              <a:t>Click to edit Master text styles</a:t>
            </a:r>
          </a:p>
        </p:txBody>
      </p:sp>
      <p:sp>
        <p:nvSpPr>
          <p:cNvPr id="13" name="Text Placeholder 13">
            <a:extLst>
              <a:ext uri="{FF2B5EF4-FFF2-40B4-BE49-F238E27FC236}">
                <a16:creationId xmlns:a16="http://schemas.microsoft.com/office/drawing/2014/main" id="{6BB9507B-2163-4974-BB68-922002B92A53}"/>
              </a:ext>
            </a:extLst>
          </p:cNvPr>
          <p:cNvSpPr>
            <a:spLocks noGrp="1"/>
          </p:cNvSpPr>
          <p:nvPr>
            <p:ph type="body" sz="quarter" idx="14"/>
          </p:nvPr>
        </p:nvSpPr>
        <p:spPr>
          <a:xfrm>
            <a:off x="3290094" y="5998706"/>
            <a:ext cx="5611813" cy="501650"/>
          </a:xfrm>
          <a:prstGeom prst="rect">
            <a:avLst/>
          </a:prstGeom>
        </p:spPr>
        <p:txBody>
          <a:bodyPr>
            <a:noAutofit/>
          </a:bodyPr>
          <a:lstStyle>
            <a:lvl1pPr marL="0" indent="0" algn="ctr">
              <a:buNone/>
              <a:defRPr sz="2400">
                <a:solidFill>
                  <a:schemeClr val="bg1"/>
                </a:solidFill>
                <a:latin typeface="Arial" panose="020B0604020202020204" pitchFamily="34" charset="0"/>
                <a:cs typeface="Arial" panose="020B0604020202020204" pitchFamily="34" charset="0"/>
              </a:defRPr>
            </a:lvl1pPr>
          </a:lstStyle>
          <a:p>
            <a:pPr lvl="0"/>
            <a:r>
              <a:rPr lang="en-US"/>
              <a:t>Click to edit Master text styles</a:t>
            </a:r>
          </a:p>
        </p:txBody>
      </p:sp>
      <p:sp>
        <p:nvSpPr>
          <p:cNvPr id="23" name="Rectangle 22">
            <a:extLst>
              <a:ext uri="{FF2B5EF4-FFF2-40B4-BE49-F238E27FC236}">
                <a16:creationId xmlns:a16="http://schemas.microsoft.com/office/drawing/2014/main" id="{75EB2540-E58D-8B13-7A3E-3B5F00620417}"/>
              </a:ext>
            </a:extLst>
          </p:cNvPr>
          <p:cNvSpPr/>
          <p:nvPr userDrawn="1"/>
        </p:nvSpPr>
        <p:spPr>
          <a:xfrm>
            <a:off x="-38100" y="5171356"/>
            <a:ext cx="12240000" cy="1720496"/>
          </a:xfrm>
          <a:prstGeom prst="rect">
            <a:avLst/>
          </a:prstGeom>
          <a:solidFill>
            <a:srgbClr val="1A33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7" name="Straight Connector 6">
            <a:extLst>
              <a:ext uri="{FF2B5EF4-FFF2-40B4-BE49-F238E27FC236}">
                <a16:creationId xmlns:a16="http://schemas.microsoft.com/office/drawing/2014/main" id="{58E27300-0C31-475D-BF15-608D8BE1529F}"/>
              </a:ext>
            </a:extLst>
          </p:cNvPr>
          <p:cNvCxnSpPr/>
          <p:nvPr userDrawn="1"/>
        </p:nvCxnSpPr>
        <p:spPr>
          <a:xfrm>
            <a:off x="-38100" y="5342084"/>
            <a:ext cx="12240000"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pic>
        <p:nvPicPr>
          <p:cNvPr id="2" name="Picture 1" descr="A building with a tower and a statue in the background&#10;&#10;Description automatically generated">
            <a:extLst>
              <a:ext uri="{FF2B5EF4-FFF2-40B4-BE49-F238E27FC236}">
                <a16:creationId xmlns:a16="http://schemas.microsoft.com/office/drawing/2014/main" id="{253A5B0D-FD71-4200-4A6A-64A0A5099B43}"/>
              </a:ext>
            </a:extLst>
          </p:cNvPr>
          <p:cNvPicPr>
            <a:picLocks noChangeAspect="1"/>
          </p:cNvPicPr>
          <p:nvPr userDrawn="1"/>
        </p:nvPicPr>
        <p:blipFill>
          <a:blip r:embed="rId2">
            <a:extLst>
              <a:ext uri="{28A0092B-C50C-407E-A947-70E740481C1C}">
                <a14:useLocalDpi xmlns:a14="http://schemas.microsoft.com/office/drawing/2010/main" val="0"/>
              </a:ext>
            </a:extLst>
          </a:blip>
          <a:srcRect l="824" r="3486"/>
          <a:stretch>
            <a:fillRect/>
          </a:stretch>
        </p:blipFill>
        <p:spPr>
          <a:xfrm>
            <a:off x="-38100" y="-8589"/>
            <a:ext cx="12240000" cy="5329697"/>
          </a:xfrm>
          <a:prstGeom prst="rect">
            <a:avLst/>
          </a:prstGeom>
        </p:spPr>
      </p:pic>
    </p:spTree>
    <p:extLst>
      <p:ext uri="{BB962C8B-B14F-4D97-AF65-F5344CB8AC3E}">
        <p14:creationId xmlns:p14="http://schemas.microsoft.com/office/powerpoint/2010/main" val="34276931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8" name="Content Placeholder 2"/>
          <p:cNvSpPr>
            <a:spLocks noGrp="1"/>
          </p:cNvSpPr>
          <p:nvPr>
            <p:ph idx="1"/>
          </p:nvPr>
        </p:nvSpPr>
        <p:spPr>
          <a:xfrm>
            <a:off x="334963" y="1440611"/>
            <a:ext cx="11522075" cy="4471200"/>
          </a:xfrm>
          <a:prstGeom prst="rect">
            <a:avLst/>
          </a:prstGeom>
        </p:spPr>
        <p:txBody>
          <a:bodyPr/>
          <a:lstStyle>
            <a:lvl1pPr marL="228600" indent="-228600">
              <a:buClr>
                <a:srgbClr val="FF9900"/>
              </a:buClr>
              <a:buFont typeface="Arial" panose="020B0604020202020204" pitchFamily="34" charset="0"/>
              <a:buChar char="•"/>
              <a:defRPr sz="2400">
                <a:solidFill>
                  <a:srgbClr val="002060"/>
                </a:solidFill>
                <a:latin typeface="Arial" panose="020B0604020202020204" pitchFamily="34" charset="0"/>
                <a:cs typeface="Arial" panose="020B0604020202020204" pitchFamily="34" charset="0"/>
              </a:defRPr>
            </a:lvl1pPr>
            <a:lvl2pPr marL="687600" indent="-230400">
              <a:buClr>
                <a:srgbClr val="FF9900"/>
              </a:buClr>
              <a:buFont typeface="Arial" panose="020B0604020202020204" pitchFamily="34" charset="0"/>
              <a:buChar char="•"/>
              <a:defRPr sz="2000">
                <a:solidFill>
                  <a:srgbClr val="002060"/>
                </a:solidFill>
                <a:latin typeface="Arial" panose="020B0604020202020204" pitchFamily="34" charset="0"/>
                <a:cs typeface="Arial" panose="020B0604020202020204" pitchFamily="34" charset="0"/>
              </a:defRPr>
            </a:lvl2pPr>
            <a:lvl3pPr marL="1143000" indent="-228600">
              <a:buClr>
                <a:srgbClr val="FF9900"/>
              </a:buClr>
              <a:buFont typeface="Arial" panose="020B0604020202020204" pitchFamily="34" charset="0"/>
              <a:buChar char="•"/>
              <a:defRPr sz="1800">
                <a:solidFill>
                  <a:srgbClr val="002060"/>
                </a:solidFill>
                <a:latin typeface="Arial" panose="020B0604020202020204" pitchFamily="34" charset="0"/>
                <a:cs typeface="Arial" panose="020B0604020202020204" pitchFamily="34" charset="0"/>
              </a:defRPr>
            </a:lvl3pPr>
            <a:lvl4pPr marL="1600200" indent="-228600">
              <a:buClr>
                <a:srgbClr val="FF9900"/>
              </a:buClr>
              <a:buFont typeface="Arial" panose="020B0604020202020204" pitchFamily="34" charset="0"/>
              <a:buChar char="•"/>
              <a:defRPr sz="1600">
                <a:solidFill>
                  <a:srgbClr val="002060"/>
                </a:solidFill>
                <a:latin typeface="Arial" panose="020B0604020202020204" pitchFamily="34" charset="0"/>
                <a:cs typeface="Arial" panose="020B0604020202020204" pitchFamily="34" charset="0"/>
              </a:defRPr>
            </a:lvl4pPr>
            <a:lvl5pPr marL="2057400" indent="-228600">
              <a:buClr>
                <a:srgbClr val="FF9900"/>
              </a:buClr>
              <a:buFont typeface="Arial" panose="020B0604020202020204" pitchFamily="34" charset="0"/>
              <a:buChar char="•"/>
              <a:defRPr sz="1600">
                <a:solidFill>
                  <a:srgbClr val="002060"/>
                </a:solidFill>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7" name="Title 1"/>
          <p:cNvSpPr>
            <a:spLocks noGrp="1"/>
          </p:cNvSpPr>
          <p:nvPr>
            <p:ph type="title"/>
          </p:nvPr>
        </p:nvSpPr>
        <p:spPr>
          <a:xfrm>
            <a:off x="334963" y="365126"/>
            <a:ext cx="9982800" cy="867600"/>
          </a:xfrm>
          <a:prstGeom prst="rect">
            <a:avLst/>
          </a:prstGeom>
        </p:spPr>
        <p:txBody>
          <a:bodyPr>
            <a:normAutofit/>
          </a:bodyPr>
          <a:lstStyle>
            <a:lvl1pPr>
              <a:defRPr sz="3200" b="1">
                <a:solidFill>
                  <a:srgbClr val="002060"/>
                </a:solidFill>
                <a:latin typeface="Arial" panose="020B0604020202020204" pitchFamily="34" charset="0"/>
                <a:cs typeface="Arial" panose="020B0604020202020204" pitchFamily="34" charset="0"/>
              </a:defRPr>
            </a:lvl1pPr>
          </a:lstStyle>
          <a:p>
            <a:r>
              <a:rPr lang="en-US"/>
              <a:t>Click to edit Master title style</a:t>
            </a:r>
            <a:endParaRPr lang="en-GB"/>
          </a:p>
        </p:txBody>
      </p:sp>
      <p:sp>
        <p:nvSpPr>
          <p:cNvPr id="8" name="Text Placeholder 3">
            <a:extLst>
              <a:ext uri="{FF2B5EF4-FFF2-40B4-BE49-F238E27FC236}">
                <a16:creationId xmlns:a16="http://schemas.microsoft.com/office/drawing/2014/main" id="{4E736BAE-8E9A-4956-8506-173320B7E909}"/>
              </a:ext>
            </a:extLst>
          </p:cNvPr>
          <p:cNvSpPr>
            <a:spLocks noGrp="1"/>
          </p:cNvSpPr>
          <p:nvPr>
            <p:ph type="body" sz="quarter" idx="10" hasCustomPrompt="1"/>
          </p:nvPr>
        </p:nvSpPr>
        <p:spPr>
          <a:xfrm>
            <a:off x="334963" y="6010275"/>
            <a:ext cx="9662477" cy="482599"/>
          </a:xfrm>
          <a:prstGeom prst="rect">
            <a:avLst/>
          </a:prstGeom>
        </p:spPr>
        <p:txBody>
          <a:bodyPr anchor="b" anchorCtr="0"/>
          <a:lstStyle>
            <a:lvl1pPr marL="0" indent="0" algn="l">
              <a:buNone/>
              <a:defRPr sz="1000"/>
            </a:lvl1pPr>
            <a:lvl5pPr>
              <a:defRPr/>
            </a:lvl5pPr>
          </a:lstStyle>
          <a:p>
            <a:pPr lvl="0"/>
            <a:r>
              <a:rPr lang="en-US"/>
              <a:t>References</a:t>
            </a:r>
            <a:endParaRPr lang="en-GB"/>
          </a:p>
        </p:txBody>
      </p:sp>
    </p:spTree>
    <p:extLst>
      <p:ext uri="{BB962C8B-B14F-4D97-AF65-F5344CB8AC3E}">
        <p14:creationId xmlns:p14="http://schemas.microsoft.com/office/powerpoint/2010/main" val="3574139491"/>
      </p:ext>
    </p:extLst>
  </p:cSld>
  <p:clrMapOvr>
    <a:masterClrMapping/>
  </p:clrMapOvr>
  <p:extLst>
    <p:ext uri="{DCECCB84-F9BA-43D5-87BE-67443E8EF086}">
      <p15:sldGuideLst xmlns:p15="http://schemas.microsoft.com/office/powerpoint/2012/main">
        <p15:guide id="1" orient="horz" pos="3725"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ubtitle and Content">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8BC7BBD6-491B-4B0F-997D-96752651947B}"/>
              </a:ext>
            </a:extLst>
          </p:cNvPr>
          <p:cNvSpPr>
            <a:spLocks noGrp="1"/>
          </p:cNvSpPr>
          <p:nvPr>
            <p:ph type="body" sz="quarter" idx="13" hasCustomPrompt="1"/>
          </p:nvPr>
        </p:nvSpPr>
        <p:spPr>
          <a:xfrm>
            <a:off x="334800" y="855571"/>
            <a:ext cx="9982800" cy="427068"/>
          </a:xfrm>
          <a:prstGeom prst="rect">
            <a:avLst/>
          </a:prstGeom>
        </p:spPr>
        <p:txBody>
          <a:bodyPr/>
          <a:lstStyle>
            <a:lvl1pPr marL="0" indent="0">
              <a:buNone/>
              <a:defRPr sz="2400" b="1">
                <a:latin typeface="Arial" panose="020B0604020202020204" pitchFamily="34" charset="0"/>
                <a:cs typeface="Arial" panose="020B06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add subtitle</a:t>
            </a:r>
            <a:endParaRPr lang="en-CH"/>
          </a:p>
        </p:txBody>
      </p:sp>
      <p:sp>
        <p:nvSpPr>
          <p:cNvPr id="46" name="Title 1">
            <a:extLst>
              <a:ext uri="{FF2B5EF4-FFF2-40B4-BE49-F238E27FC236}">
                <a16:creationId xmlns:a16="http://schemas.microsoft.com/office/drawing/2014/main" id="{473CAF70-4892-43A2-90EA-CBB039C88F68}"/>
              </a:ext>
            </a:extLst>
          </p:cNvPr>
          <p:cNvSpPr>
            <a:spLocks noGrp="1"/>
          </p:cNvSpPr>
          <p:nvPr>
            <p:ph type="title"/>
          </p:nvPr>
        </p:nvSpPr>
        <p:spPr>
          <a:xfrm>
            <a:off x="334800" y="365126"/>
            <a:ext cx="9982800" cy="529200"/>
          </a:xfrm>
          <a:prstGeom prst="rect">
            <a:avLst/>
          </a:prstGeom>
        </p:spPr>
        <p:txBody>
          <a:bodyPr>
            <a:normAutofit/>
          </a:bodyPr>
          <a:lstStyle>
            <a:lvl1pPr>
              <a:defRPr sz="3200" b="1">
                <a:solidFill>
                  <a:srgbClr val="002060"/>
                </a:solidFill>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5" name="Content Placeholder 2">
            <a:extLst>
              <a:ext uri="{FF2B5EF4-FFF2-40B4-BE49-F238E27FC236}">
                <a16:creationId xmlns:a16="http://schemas.microsoft.com/office/drawing/2014/main" id="{0728539B-31E7-420A-9F5E-3D67A078ECE3}"/>
              </a:ext>
            </a:extLst>
          </p:cNvPr>
          <p:cNvSpPr>
            <a:spLocks noGrp="1"/>
          </p:cNvSpPr>
          <p:nvPr>
            <p:ph idx="1"/>
          </p:nvPr>
        </p:nvSpPr>
        <p:spPr>
          <a:xfrm>
            <a:off x="334963" y="1440611"/>
            <a:ext cx="11522075" cy="4471200"/>
          </a:xfrm>
          <a:prstGeom prst="rect">
            <a:avLst/>
          </a:prstGeom>
        </p:spPr>
        <p:txBody>
          <a:bodyPr/>
          <a:lstStyle>
            <a:lvl1pPr marL="228600" indent="-228600">
              <a:buClr>
                <a:srgbClr val="FF9900"/>
              </a:buClr>
              <a:buFont typeface="Arial" panose="020B0604020202020204" pitchFamily="34" charset="0"/>
              <a:buChar char="•"/>
              <a:defRPr sz="2400">
                <a:solidFill>
                  <a:srgbClr val="002060"/>
                </a:solidFill>
                <a:latin typeface="Arial" panose="020B0604020202020204" pitchFamily="34" charset="0"/>
                <a:cs typeface="Arial" panose="020B0604020202020204" pitchFamily="34" charset="0"/>
              </a:defRPr>
            </a:lvl1pPr>
            <a:lvl2pPr marL="687600" indent="-230400">
              <a:buClr>
                <a:srgbClr val="FF9900"/>
              </a:buClr>
              <a:buFont typeface="Arial" panose="020B0604020202020204" pitchFamily="34" charset="0"/>
              <a:buChar char="•"/>
              <a:defRPr sz="2000">
                <a:solidFill>
                  <a:srgbClr val="002060"/>
                </a:solidFill>
                <a:latin typeface="Arial" panose="020B0604020202020204" pitchFamily="34" charset="0"/>
                <a:cs typeface="Arial" panose="020B0604020202020204" pitchFamily="34" charset="0"/>
              </a:defRPr>
            </a:lvl2pPr>
            <a:lvl3pPr marL="1143000" indent="-228600">
              <a:buClr>
                <a:srgbClr val="FF9900"/>
              </a:buClr>
              <a:buFont typeface="Arial" panose="020B0604020202020204" pitchFamily="34" charset="0"/>
              <a:buChar char="•"/>
              <a:defRPr sz="1800">
                <a:solidFill>
                  <a:srgbClr val="002060"/>
                </a:solidFill>
                <a:latin typeface="Arial" panose="020B0604020202020204" pitchFamily="34" charset="0"/>
                <a:cs typeface="Arial" panose="020B0604020202020204" pitchFamily="34" charset="0"/>
              </a:defRPr>
            </a:lvl3pPr>
            <a:lvl4pPr marL="1600200" indent="-228600">
              <a:buClr>
                <a:srgbClr val="FF9900"/>
              </a:buClr>
              <a:buFont typeface="Arial" panose="020B0604020202020204" pitchFamily="34" charset="0"/>
              <a:buChar char="•"/>
              <a:defRPr sz="1600">
                <a:solidFill>
                  <a:srgbClr val="002060"/>
                </a:solidFill>
                <a:latin typeface="Arial" panose="020B0604020202020204" pitchFamily="34" charset="0"/>
                <a:cs typeface="Arial" panose="020B0604020202020204" pitchFamily="34" charset="0"/>
              </a:defRPr>
            </a:lvl4pPr>
            <a:lvl5pPr marL="2057400" indent="-228600">
              <a:buClr>
                <a:srgbClr val="FF9900"/>
              </a:buClr>
              <a:buFont typeface="Arial" panose="020B0604020202020204" pitchFamily="34" charset="0"/>
              <a:buChar char="•"/>
              <a:defRPr sz="1600">
                <a:solidFill>
                  <a:srgbClr val="002060"/>
                </a:solidFill>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Text Placeholder 3">
            <a:extLst>
              <a:ext uri="{FF2B5EF4-FFF2-40B4-BE49-F238E27FC236}">
                <a16:creationId xmlns:a16="http://schemas.microsoft.com/office/drawing/2014/main" id="{566C9C8C-5659-48A3-88FF-D7DCDBF494C7}"/>
              </a:ext>
            </a:extLst>
          </p:cNvPr>
          <p:cNvSpPr>
            <a:spLocks noGrp="1"/>
          </p:cNvSpPr>
          <p:nvPr>
            <p:ph type="body" sz="quarter" idx="10" hasCustomPrompt="1"/>
          </p:nvPr>
        </p:nvSpPr>
        <p:spPr>
          <a:xfrm>
            <a:off x="334963" y="6010275"/>
            <a:ext cx="9662477" cy="482599"/>
          </a:xfrm>
          <a:prstGeom prst="rect">
            <a:avLst/>
          </a:prstGeom>
        </p:spPr>
        <p:txBody>
          <a:bodyPr anchor="b" anchorCtr="0"/>
          <a:lstStyle>
            <a:lvl1pPr marL="0" indent="0">
              <a:buNone/>
              <a:defRPr lang="en-GB" sz="1000" dirty="0"/>
            </a:lvl1pPr>
          </a:lstStyle>
          <a:p>
            <a:pPr marL="228600" marR="0" lvl="0" indent="-228600" algn="l" defTabSz="914400" rtl="0" eaLnBrk="1" fontAlgn="auto" latinLnBrk="0" hangingPunct="1">
              <a:lnSpc>
                <a:spcPct val="90000"/>
              </a:lnSpc>
              <a:spcBef>
                <a:spcPts val="1000"/>
              </a:spcBef>
              <a:spcAft>
                <a:spcPts val="0"/>
              </a:spcAft>
              <a:buClrTx/>
              <a:buSzTx/>
              <a:tabLst/>
              <a:defRPr/>
            </a:pPr>
            <a:r>
              <a:rPr lang="en-US"/>
              <a:t>References</a:t>
            </a:r>
          </a:p>
        </p:txBody>
      </p:sp>
    </p:spTree>
    <p:extLst>
      <p:ext uri="{BB962C8B-B14F-4D97-AF65-F5344CB8AC3E}">
        <p14:creationId xmlns:p14="http://schemas.microsoft.com/office/powerpoint/2010/main" val="23594716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9" name="Title 1"/>
          <p:cNvSpPr>
            <a:spLocks noGrp="1"/>
          </p:cNvSpPr>
          <p:nvPr>
            <p:ph type="title"/>
          </p:nvPr>
        </p:nvSpPr>
        <p:spPr>
          <a:xfrm>
            <a:off x="334963" y="365126"/>
            <a:ext cx="9982229" cy="868452"/>
          </a:xfrm>
          <a:prstGeom prst="rect">
            <a:avLst/>
          </a:prstGeom>
        </p:spPr>
        <p:txBody>
          <a:bodyPr>
            <a:normAutofit/>
          </a:bodyPr>
          <a:lstStyle>
            <a:lvl1pPr>
              <a:defRPr sz="3200" b="1">
                <a:solidFill>
                  <a:srgbClr val="002060"/>
                </a:solidFill>
                <a:latin typeface="Arial" panose="020B0604020202020204" pitchFamily="34" charset="0"/>
                <a:cs typeface="Arial" panose="020B0604020202020204" pitchFamily="34" charset="0"/>
              </a:defRPr>
            </a:lvl1pPr>
          </a:lstStyle>
          <a:p>
            <a:r>
              <a:rPr lang="en-US"/>
              <a:t>Click to edit Master title style</a:t>
            </a:r>
            <a:endParaRPr lang="en-GB"/>
          </a:p>
        </p:txBody>
      </p:sp>
      <p:sp>
        <p:nvSpPr>
          <p:cNvPr id="10" name="Content Placeholder 2"/>
          <p:cNvSpPr>
            <a:spLocks noGrp="1"/>
          </p:cNvSpPr>
          <p:nvPr>
            <p:ph sz="half" idx="1"/>
          </p:nvPr>
        </p:nvSpPr>
        <p:spPr>
          <a:xfrm>
            <a:off x="334963" y="1440000"/>
            <a:ext cx="5508000" cy="4471752"/>
          </a:xfrm>
          <a:prstGeom prst="rect">
            <a:avLst/>
          </a:prstGeom>
        </p:spPr>
        <p:txBody>
          <a:bodyPr/>
          <a:lstStyle>
            <a:lvl1pPr>
              <a:buClr>
                <a:srgbClr val="FF9900"/>
              </a:buClr>
              <a:defRPr sz="2400">
                <a:solidFill>
                  <a:srgbClr val="002060"/>
                </a:solidFill>
                <a:latin typeface="Arial" panose="020B0604020202020204" pitchFamily="34" charset="0"/>
                <a:cs typeface="Arial" panose="020B0604020202020204" pitchFamily="34" charset="0"/>
              </a:defRPr>
            </a:lvl1pPr>
            <a:lvl2pPr marL="685800" indent="-228600">
              <a:buClr>
                <a:srgbClr val="FF9900"/>
              </a:buClr>
              <a:defRPr lang="en-US" sz="2000" kern="1200" dirty="0">
                <a:solidFill>
                  <a:srgbClr val="002060"/>
                </a:solidFill>
                <a:latin typeface="Arial" panose="020B0604020202020204" pitchFamily="34" charset="0"/>
                <a:ea typeface="+mn-ea"/>
                <a:cs typeface="Arial" panose="020B0604020202020204" pitchFamily="34" charset="0"/>
              </a:defRPr>
            </a:lvl2pPr>
            <a:lvl3pPr>
              <a:buClr>
                <a:srgbClr val="FF9900"/>
              </a:buClr>
              <a:defRPr sz="1800">
                <a:solidFill>
                  <a:srgbClr val="002060"/>
                </a:solidFill>
                <a:latin typeface="Arial" panose="020B0604020202020204" pitchFamily="34" charset="0"/>
                <a:cs typeface="Arial" panose="020B0604020202020204" pitchFamily="34" charset="0"/>
              </a:defRPr>
            </a:lvl3pPr>
            <a:lvl4pPr>
              <a:buClr>
                <a:srgbClr val="FF9900"/>
              </a:buClr>
              <a:defRPr sz="1600">
                <a:solidFill>
                  <a:srgbClr val="002060"/>
                </a:solidFill>
                <a:latin typeface="Arial" panose="020B0604020202020204" pitchFamily="34" charset="0"/>
                <a:cs typeface="Arial" panose="020B0604020202020204" pitchFamily="34" charset="0"/>
              </a:defRPr>
            </a:lvl4pPr>
            <a:lvl5pPr>
              <a:buClr>
                <a:srgbClr val="FF9900"/>
              </a:buClr>
              <a:defRPr sz="1600">
                <a:solidFill>
                  <a:srgbClr val="002060"/>
                </a:solidFill>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Content Placeholder 3"/>
          <p:cNvSpPr>
            <a:spLocks noGrp="1"/>
          </p:cNvSpPr>
          <p:nvPr>
            <p:ph sz="half" idx="2"/>
          </p:nvPr>
        </p:nvSpPr>
        <p:spPr>
          <a:xfrm>
            <a:off x="6344547" y="1441606"/>
            <a:ext cx="5508000" cy="4471751"/>
          </a:xfrm>
          <a:prstGeom prst="rect">
            <a:avLst/>
          </a:prstGeom>
        </p:spPr>
        <p:txBody>
          <a:bodyPr/>
          <a:lstStyle>
            <a:lvl1pPr>
              <a:defRPr lang="en-GB" sz="2400" dirty="0">
                <a:solidFill>
                  <a:srgbClr val="002060"/>
                </a:solidFill>
                <a:latin typeface="Arial" panose="020B0604020202020204" pitchFamily="34" charset="0"/>
                <a:cs typeface="Arial" panose="020B0604020202020204" pitchFamily="34" charset="0"/>
              </a:defRPr>
            </a:lvl1pPr>
            <a:lvl2pPr marL="685800" indent="-228600">
              <a:defRPr lang="en-US" sz="2000" kern="1200" dirty="0">
                <a:solidFill>
                  <a:srgbClr val="002060"/>
                </a:solidFill>
                <a:latin typeface="Arial" panose="020B0604020202020204" pitchFamily="34" charset="0"/>
                <a:ea typeface="+mn-ea"/>
                <a:cs typeface="Arial" panose="020B0604020202020204" pitchFamily="34" charset="0"/>
              </a:defRPr>
            </a:lvl2pPr>
            <a:lvl3pPr>
              <a:defRPr lang="en-US" sz="1800" dirty="0">
                <a:solidFill>
                  <a:srgbClr val="002060"/>
                </a:solidFill>
                <a:latin typeface="Arial" panose="020B0604020202020204" pitchFamily="34" charset="0"/>
                <a:cs typeface="Arial" panose="020B0604020202020204" pitchFamily="34" charset="0"/>
              </a:defRPr>
            </a:lvl3pPr>
            <a:lvl4pPr>
              <a:defRPr lang="en-US" sz="1600" dirty="0">
                <a:solidFill>
                  <a:srgbClr val="002060"/>
                </a:solidFill>
                <a:latin typeface="Arial" panose="020B0604020202020204" pitchFamily="34" charset="0"/>
                <a:cs typeface="Arial" panose="020B0604020202020204" pitchFamily="34" charset="0"/>
              </a:defRPr>
            </a:lvl4pPr>
            <a:lvl5pPr>
              <a:defRPr lang="en-GB" sz="1600" dirty="0">
                <a:solidFill>
                  <a:srgbClr val="002060"/>
                </a:solidFill>
                <a:latin typeface="Arial" panose="020B0604020202020204" pitchFamily="34" charset="0"/>
                <a:cs typeface="Arial" panose="020B0604020202020204" pitchFamily="34" charset="0"/>
              </a:defRPr>
            </a:lvl5pPr>
          </a:lstStyle>
          <a:p>
            <a:pPr lvl="0">
              <a:buClr>
                <a:srgbClr val="FF9900"/>
              </a:buClr>
            </a:pPr>
            <a:r>
              <a:rPr lang="en-US"/>
              <a:t>Click to edit Master text styles</a:t>
            </a:r>
          </a:p>
          <a:p>
            <a:pPr lvl="1">
              <a:buClr>
                <a:srgbClr val="FF9900"/>
              </a:buClr>
            </a:pPr>
            <a:r>
              <a:rPr lang="en-US"/>
              <a:t>Second level</a:t>
            </a:r>
          </a:p>
          <a:p>
            <a:pPr lvl="2">
              <a:buClr>
                <a:srgbClr val="FF9900"/>
              </a:buClr>
            </a:pPr>
            <a:r>
              <a:rPr lang="en-US"/>
              <a:t>Third level</a:t>
            </a:r>
          </a:p>
          <a:p>
            <a:pPr lvl="3">
              <a:buClr>
                <a:srgbClr val="FF9900"/>
              </a:buClr>
            </a:pPr>
            <a:r>
              <a:rPr lang="en-US"/>
              <a:t>Fourth level</a:t>
            </a:r>
          </a:p>
          <a:p>
            <a:pPr lvl="4">
              <a:buClr>
                <a:srgbClr val="FF9900"/>
              </a:buClr>
            </a:pPr>
            <a:r>
              <a:rPr lang="en-US"/>
              <a:t>Fifth level</a:t>
            </a:r>
            <a:endParaRPr lang="en-GB"/>
          </a:p>
        </p:txBody>
      </p:sp>
      <p:sp>
        <p:nvSpPr>
          <p:cNvPr id="5" name="Text Placeholder 3">
            <a:extLst>
              <a:ext uri="{FF2B5EF4-FFF2-40B4-BE49-F238E27FC236}">
                <a16:creationId xmlns:a16="http://schemas.microsoft.com/office/drawing/2014/main" id="{AC07D585-F4E9-4B85-8706-0A00FB6AC1AD}"/>
              </a:ext>
            </a:extLst>
          </p:cNvPr>
          <p:cNvSpPr>
            <a:spLocks noGrp="1"/>
          </p:cNvSpPr>
          <p:nvPr>
            <p:ph type="body" sz="quarter" idx="10" hasCustomPrompt="1"/>
          </p:nvPr>
        </p:nvSpPr>
        <p:spPr>
          <a:xfrm>
            <a:off x="334963" y="6010275"/>
            <a:ext cx="9662477" cy="482599"/>
          </a:xfrm>
          <a:prstGeom prst="rect">
            <a:avLst/>
          </a:prstGeom>
        </p:spPr>
        <p:txBody>
          <a:bodyPr anchor="b" anchorCtr="0"/>
          <a:lstStyle>
            <a:lvl1pPr marL="0" indent="0" algn="l">
              <a:buNone/>
              <a:defRPr sz="1000"/>
            </a:lvl1pPr>
            <a:lvl5pPr>
              <a:defRPr/>
            </a:lvl5pPr>
          </a:lstStyle>
          <a:p>
            <a:pPr lvl="0"/>
            <a:r>
              <a:rPr lang="en-US"/>
              <a:t>References</a:t>
            </a:r>
            <a:endParaRPr lang="en-GB"/>
          </a:p>
        </p:txBody>
      </p:sp>
    </p:spTree>
    <p:extLst>
      <p:ext uri="{BB962C8B-B14F-4D97-AF65-F5344CB8AC3E}">
        <p14:creationId xmlns:p14="http://schemas.microsoft.com/office/powerpoint/2010/main" val="317118560"/>
      </p:ext>
    </p:extLst>
  </p:cSld>
  <p:clrMapOvr>
    <a:masterClrMapping/>
  </p:clrMapOvr>
  <p:extLst>
    <p:ext uri="{DCECCB84-F9BA-43D5-87BE-67443E8EF086}">
      <p15:sldGuideLst xmlns:p15="http://schemas.microsoft.com/office/powerpoint/2012/main">
        <p15:guide id="1" orient="horz" pos="1865" userDrawn="1">
          <p15:clr>
            <a:srgbClr val="FBAE40"/>
          </p15:clr>
        </p15:guide>
        <p15:guide id="2" pos="384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and Subtitle">
    <p:spTree>
      <p:nvGrpSpPr>
        <p:cNvPr id="1" name=""/>
        <p:cNvGrpSpPr/>
        <p:nvPr/>
      </p:nvGrpSpPr>
      <p:grpSpPr>
        <a:xfrm>
          <a:off x="0" y="0"/>
          <a:ext cx="0" cy="0"/>
          <a:chOff x="0" y="0"/>
          <a:chExt cx="0" cy="0"/>
        </a:xfrm>
      </p:grpSpPr>
      <p:sp>
        <p:nvSpPr>
          <p:cNvPr id="9" name="Text Placeholder 3">
            <a:extLst>
              <a:ext uri="{FF2B5EF4-FFF2-40B4-BE49-F238E27FC236}">
                <a16:creationId xmlns:a16="http://schemas.microsoft.com/office/drawing/2014/main" id="{19004DE7-8E68-4E79-8F07-8A52E6E2D64F}"/>
              </a:ext>
            </a:extLst>
          </p:cNvPr>
          <p:cNvSpPr>
            <a:spLocks noGrp="1"/>
          </p:cNvSpPr>
          <p:nvPr>
            <p:ph type="body" sz="quarter" idx="13" hasCustomPrompt="1"/>
          </p:nvPr>
        </p:nvSpPr>
        <p:spPr>
          <a:xfrm>
            <a:off x="334963" y="855571"/>
            <a:ext cx="9982800" cy="427068"/>
          </a:xfrm>
          <a:prstGeom prst="rect">
            <a:avLst/>
          </a:prstGeom>
        </p:spPr>
        <p:txBody>
          <a:bodyPr/>
          <a:lstStyle>
            <a:lvl1pPr marL="0" indent="0">
              <a:buNone/>
              <a:defRPr lang="en-CH" sz="2400" b="1" kern="1200" dirty="0">
                <a:solidFill>
                  <a:schemeClr val="tx1"/>
                </a:solidFill>
                <a:latin typeface="Arial" panose="020B0604020202020204" pitchFamily="34" charset="0"/>
                <a:ea typeface="+mn-ea"/>
                <a:cs typeface="Arial" panose="020B06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marL="0" lvl="0" indent="0" algn="l" defTabSz="914400" rtl="0" eaLnBrk="1" latinLnBrk="0" hangingPunct="1">
              <a:lnSpc>
                <a:spcPct val="90000"/>
              </a:lnSpc>
              <a:spcBef>
                <a:spcPts val="1000"/>
              </a:spcBef>
              <a:buFont typeface="Arial" panose="020B0604020202020204" pitchFamily="34" charset="0"/>
              <a:buNone/>
            </a:pPr>
            <a:r>
              <a:rPr lang="en-US"/>
              <a:t>Click to add subtitle</a:t>
            </a:r>
            <a:endParaRPr lang="en-CH"/>
          </a:p>
        </p:txBody>
      </p:sp>
      <p:sp>
        <p:nvSpPr>
          <p:cNvPr id="13" name="Title 1">
            <a:extLst>
              <a:ext uri="{FF2B5EF4-FFF2-40B4-BE49-F238E27FC236}">
                <a16:creationId xmlns:a16="http://schemas.microsoft.com/office/drawing/2014/main" id="{701307C0-55A2-4D0D-9810-11A03F3BDA34}"/>
              </a:ext>
            </a:extLst>
          </p:cNvPr>
          <p:cNvSpPr>
            <a:spLocks noGrp="1"/>
          </p:cNvSpPr>
          <p:nvPr>
            <p:ph type="title"/>
          </p:nvPr>
        </p:nvSpPr>
        <p:spPr>
          <a:xfrm>
            <a:off x="334963" y="365126"/>
            <a:ext cx="9982800" cy="529200"/>
          </a:xfrm>
          <a:prstGeom prst="rect">
            <a:avLst/>
          </a:prstGeom>
        </p:spPr>
        <p:txBody>
          <a:bodyPr>
            <a:normAutofit/>
          </a:bodyPr>
          <a:lstStyle>
            <a:lvl1pPr>
              <a:defRPr sz="3200" b="1">
                <a:solidFill>
                  <a:srgbClr val="002060"/>
                </a:solidFill>
                <a:latin typeface="Arial" panose="020B0604020202020204" pitchFamily="34" charset="0"/>
                <a:cs typeface="Arial" panose="020B0604020202020204" pitchFamily="34" charset="0"/>
              </a:defRPr>
            </a:lvl1pPr>
          </a:lstStyle>
          <a:p>
            <a:r>
              <a:rPr lang="en-US"/>
              <a:t>Click to edit Master title style</a:t>
            </a:r>
            <a:endParaRPr lang="en-GB"/>
          </a:p>
        </p:txBody>
      </p:sp>
      <p:sp>
        <p:nvSpPr>
          <p:cNvPr id="6" name="Text Placeholder 3">
            <a:extLst>
              <a:ext uri="{FF2B5EF4-FFF2-40B4-BE49-F238E27FC236}">
                <a16:creationId xmlns:a16="http://schemas.microsoft.com/office/drawing/2014/main" id="{5D30CBE9-CB56-4239-810E-3A0EFEE29132}"/>
              </a:ext>
            </a:extLst>
          </p:cNvPr>
          <p:cNvSpPr>
            <a:spLocks noGrp="1"/>
          </p:cNvSpPr>
          <p:nvPr>
            <p:ph type="body" sz="quarter" idx="10" hasCustomPrompt="1"/>
          </p:nvPr>
        </p:nvSpPr>
        <p:spPr>
          <a:xfrm>
            <a:off x="334963" y="6010275"/>
            <a:ext cx="9662477" cy="482599"/>
          </a:xfrm>
          <a:prstGeom prst="rect">
            <a:avLst/>
          </a:prstGeom>
        </p:spPr>
        <p:txBody>
          <a:bodyPr anchor="b" anchorCtr="0"/>
          <a:lstStyle>
            <a:lvl1pPr marL="0" indent="0" algn="l">
              <a:buNone/>
              <a:defRPr sz="1000"/>
            </a:lvl1pPr>
            <a:lvl5pPr>
              <a:defRPr/>
            </a:lvl5pPr>
          </a:lstStyle>
          <a:p>
            <a:pPr lvl="0"/>
            <a:r>
              <a:rPr lang="en-US"/>
              <a:t>References</a:t>
            </a:r>
            <a:endParaRPr lang="en-GB"/>
          </a:p>
        </p:txBody>
      </p:sp>
      <p:sp>
        <p:nvSpPr>
          <p:cNvPr id="10" name="Content Placeholder 2">
            <a:extLst>
              <a:ext uri="{FF2B5EF4-FFF2-40B4-BE49-F238E27FC236}">
                <a16:creationId xmlns:a16="http://schemas.microsoft.com/office/drawing/2014/main" id="{B81F687D-6E0C-492D-947A-69BCB28B9909}"/>
              </a:ext>
            </a:extLst>
          </p:cNvPr>
          <p:cNvSpPr>
            <a:spLocks noGrp="1"/>
          </p:cNvSpPr>
          <p:nvPr>
            <p:ph sz="half" idx="1"/>
          </p:nvPr>
        </p:nvSpPr>
        <p:spPr>
          <a:xfrm>
            <a:off x="334963" y="1440000"/>
            <a:ext cx="5508000" cy="4471752"/>
          </a:xfrm>
          <a:prstGeom prst="rect">
            <a:avLst/>
          </a:prstGeom>
        </p:spPr>
        <p:txBody>
          <a:bodyPr/>
          <a:lstStyle>
            <a:lvl1pPr>
              <a:buClr>
                <a:srgbClr val="FF9900"/>
              </a:buClr>
              <a:defRPr sz="2400">
                <a:solidFill>
                  <a:srgbClr val="002060"/>
                </a:solidFill>
                <a:latin typeface="Arial" panose="020B0604020202020204" pitchFamily="34" charset="0"/>
                <a:cs typeface="Arial" panose="020B0604020202020204" pitchFamily="34" charset="0"/>
              </a:defRPr>
            </a:lvl1pPr>
            <a:lvl2pPr marL="685800" indent="-228600">
              <a:buClr>
                <a:srgbClr val="FF9900"/>
              </a:buClr>
              <a:defRPr lang="en-US" sz="2000" kern="1200" dirty="0">
                <a:solidFill>
                  <a:srgbClr val="002060"/>
                </a:solidFill>
                <a:latin typeface="Arial" panose="020B0604020202020204" pitchFamily="34" charset="0"/>
                <a:ea typeface="+mn-ea"/>
                <a:cs typeface="Arial" panose="020B0604020202020204" pitchFamily="34" charset="0"/>
              </a:defRPr>
            </a:lvl2pPr>
            <a:lvl3pPr>
              <a:buClr>
                <a:srgbClr val="FF9900"/>
              </a:buClr>
              <a:defRPr sz="1800">
                <a:solidFill>
                  <a:srgbClr val="002060"/>
                </a:solidFill>
                <a:latin typeface="Arial" panose="020B0604020202020204" pitchFamily="34" charset="0"/>
                <a:cs typeface="Arial" panose="020B0604020202020204" pitchFamily="34" charset="0"/>
              </a:defRPr>
            </a:lvl3pPr>
            <a:lvl4pPr>
              <a:buClr>
                <a:srgbClr val="FF9900"/>
              </a:buClr>
              <a:defRPr sz="1600">
                <a:solidFill>
                  <a:srgbClr val="002060"/>
                </a:solidFill>
                <a:latin typeface="Arial" panose="020B0604020202020204" pitchFamily="34" charset="0"/>
                <a:cs typeface="Arial" panose="020B0604020202020204" pitchFamily="34" charset="0"/>
              </a:defRPr>
            </a:lvl4pPr>
            <a:lvl5pPr>
              <a:buClr>
                <a:srgbClr val="FF9900"/>
              </a:buClr>
              <a:defRPr sz="1600">
                <a:solidFill>
                  <a:srgbClr val="002060"/>
                </a:solidFill>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Content Placeholder 3">
            <a:extLst>
              <a:ext uri="{FF2B5EF4-FFF2-40B4-BE49-F238E27FC236}">
                <a16:creationId xmlns:a16="http://schemas.microsoft.com/office/drawing/2014/main" id="{98BD6636-71CB-4A82-8FDB-8F5CDE4B8171}"/>
              </a:ext>
            </a:extLst>
          </p:cNvPr>
          <p:cNvSpPr>
            <a:spLocks noGrp="1"/>
          </p:cNvSpPr>
          <p:nvPr>
            <p:ph sz="half" idx="2"/>
          </p:nvPr>
        </p:nvSpPr>
        <p:spPr>
          <a:xfrm>
            <a:off x="6344549" y="1440000"/>
            <a:ext cx="5508000" cy="4471752"/>
          </a:xfrm>
          <a:prstGeom prst="rect">
            <a:avLst/>
          </a:prstGeom>
        </p:spPr>
        <p:txBody>
          <a:bodyPr/>
          <a:lstStyle>
            <a:lvl1pPr>
              <a:buClr>
                <a:srgbClr val="FF9900"/>
              </a:buClr>
              <a:defRPr sz="2400">
                <a:solidFill>
                  <a:srgbClr val="002060"/>
                </a:solidFill>
                <a:latin typeface="Arial" panose="020B0604020202020204" pitchFamily="34" charset="0"/>
                <a:cs typeface="Arial" panose="020B0604020202020204" pitchFamily="34" charset="0"/>
              </a:defRPr>
            </a:lvl1pPr>
            <a:lvl2pPr>
              <a:buClr>
                <a:srgbClr val="FF9900"/>
              </a:buClr>
              <a:defRPr sz="2000">
                <a:solidFill>
                  <a:srgbClr val="002060"/>
                </a:solidFill>
                <a:latin typeface="Arial" panose="020B0604020202020204" pitchFamily="34" charset="0"/>
                <a:cs typeface="Arial" panose="020B0604020202020204" pitchFamily="34" charset="0"/>
              </a:defRPr>
            </a:lvl2pPr>
            <a:lvl3pPr>
              <a:buClr>
                <a:srgbClr val="FF9900"/>
              </a:buClr>
              <a:defRPr sz="1800">
                <a:solidFill>
                  <a:srgbClr val="002060"/>
                </a:solidFill>
                <a:latin typeface="Arial" panose="020B0604020202020204" pitchFamily="34" charset="0"/>
                <a:cs typeface="Arial" panose="020B0604020202020204" pitchFamily="34" charset="0"/>
              </a:defRPr>
            </a:lvl3pPr>
            <a:lvl4pPr>
              <a:buClr>
                <a:srgbClr val="FF9900"/>
              </a:buClr>
              <a:defRPr sz="1600">
                <a:solidFill>
                  <a:srgbClr val="002060"/>
                </a:solidFill>
                <a:latin typeface="Arial" panose="020B0604020202020204" pitchFamily="34" charset="0"/>
                <a:cs typeface="Arial" panose="020B0604020202020204" pitchFamily="34" charset="0"/>
              </a:defRPr>
            </a:lvl4pPr>
            <a:lvl5pPr>
              <a:buClr>
                <a:srgbClr val="FF9900"/>
              </a:buClr>
              <a:defRPr sz="1600">
                <a:solidFill>
                  <a:srgbClr val="002060"/>
                </a:solidFill>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4737348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Empty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0424216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13" Type="http://schemas.openxmlformats.org/officeDocument/2006/relationships/image" Target="../media/image6.png"/><Relationship Id="rId3" Type="http://schemas.openxmlformats.org/officeDocument/2006/relationships/slideLayout" Target="../slideLayouts/slideLayout3.xml"/><Relationship Id="rId7" Type="http://schemas.openxmlformats.org/officeDocument/2006/relationships/theme" Target="../theme/theme1.xml"/><Relationship Id="rId12"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4.png"/><Relationship Id="rId5" Type="http://schemas.openxmlformats.org/officeDocument/2006/relationships/slideLayout" Target="../slideLayouts/slideLayout5.xml"/><Relationship Id="rId15" Type="http://schemas.openxmlformats.org/officeDocument/2006/relationships/image" Target="../media/image8.png"/><Relationship Id="rId10" Type="http://schemas.openxmlformats.org/officeDocument/2006/relationships/image" Target="../media/image3.png"/><Relationship Id="rId4" Type="http://schemas.openxmlformats.org/officeDocument/2006/relationships/slideLayout" Target="../slideLayouts/slideLayout4.xml"/><Relationship Id="rId9" Type="http://schemas.openxmlformats.org/officeDocument/2006/relationships/image" Target="../media/image2.png"/><Relationship Id="rId14" Type="http://schemas.openxmlformats.org/officeDocument/2006/relationships/image" Target="../media/image7.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 name="Line 12">
            <a:extLst>
              <a:ext uri="{FF2B5EF4-FFF2-40B4-BE49-F238E27FC236}">
                <a16:creationId xmlns:a16="http://schemas.microsoft.com/office/drawing/2014/main" id="{B491D7B3-AAC7-4210-B13F-945A494C3B2D}"/>
              </a:ext>
            </a:extLst>
          </p:cNvPr>
          <p:cNvSpPr>
            <a:spLocks noChangeShapeType="1"/>
          </p:cNvSpPr>
          <p:nvPr userDrawn="1"/>
        </p:nvSpPr>
        <p:spPr bwMode="auto">
          <a:xfrm>
            <a:off x="334963" y="1200150"/>
            <a:ext cx="11542909" cy="0"/>
          </a:xfrm>
          <a:prstGeom prst="line">
            <a:avLst/>
          </a:prstGeom>
          <a:noFill/>
          <a:ln w="19050">
            <a:solidFill>
              <a:srgbClr val="FF9900"/>
            </a:solidFill>
            <a:round/>
            <a:headEnd/>
            <a:tailEnd/>
          </a:ln>
          <a:extLst>
            <a:ext uri="{909E8E84-426E-40DD-AFC4-6F175D3DCCD1}">
              <a14:hiddenFill xmlns:a14="http://schemas.microsoft.com/office/drawing/2010/main">
                <a:noFill/>
              </a14:hiddenFill>
            </a:ext>
          </a:extLst>
        </p:spPr>
        <p:txBody>
          <a:bodyPr/>
          <a:lstStyle/>
          <a:p>
            <a:endParaRPr lang="en-US" sz="2400"/>
          </a:p>
        </p:txBody>
      </p:sp>
      <p:pic>
        <p:nvPicPr>
          <p:cNvPr id="13" name="Picture 1">
            <a:extLst>
              <a:ext uri="{FF2B5EF4-FFF2-40B4-BE49-F238E27FC236}">
                <a16:creationId xmlns:a16="http://schemas.microsoft.com/office/drawing/2014/main" id="{F6FAD23B-724D-4668-A2C7-87AC38170123}"/>
              </a:ext>
            </a:extLst>
          </p:cNvPr>
          <p:cNvPicPr>
            <a:picLocks noChangeAspect="1" noChangeArrowheads="1"/>
          </p:cNvPicPr>
          <p:nvPr userDrawn="1"/>
        </p:nvPicPr>
        <p:blipFill>
          <a:blip r:embed="rId8" cstate="print">
            <a:extLst>
              <a:ext uri="{28A0092B-C50C-407E-A947-70E740481C1C}">
                <a14:useLocalDpi xmlns:a14="http://schemas.microsoft.com/office/drawing/2010/main" val="0"/>
              </a:ext>
            </a:extLst>
          </a:blip>
          <a:srcRect/>
          <a:stretch>
            <a:fillRect/>
          </a:stretch>
        </p:blipFill>
        <p:spPr bwMode="auto">
          <a:xfrm>
            <a:off x="10410484" y="311433"/>
            <a:ext cx="1467389" cy="4844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 name="Rectangle 31">
            <a:extLst>
              <a:ext uri="{FF2B5EF4-FFF2-40B4-BE49-F238E27FC236}">
                <a16:creationId xmlns:a16="http://schemas.microsoft.com/office/drawing/2014/main" id="{40EDD055-3040-4579-B76E-5E649EB9F626}"/>
              </a:ext>
            </a:extLst>
          </p:cNvPr>
          <p:cNvSpPr/>
          <p:nvPr userDrawn="1"/>
        </p:nvSpPr>
        <p:spPr>
          <a:xfrm>
            <a:off x="0" y="6544721"/>
            <a:ext cx="12192000" cy="385789"/>
          </a:xfrm>
          <a:prstGeom prst="rect">
            <a:avLst/>
          </a:prstGeom>
          <a:solidFill>
            <a:srgbClr val="9CBE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9CBE45"/>
              </a:solidFill>
            </a:endParaRPr>
          </a:p>
        </p:txBody>
      </p:sp>
      <p:grpSp>
        <p:nvGrpSpPr>
          <p:cNvPr id="4" name="Group 3">
            <a:extLst>
              <a:ext uri="{FF2B5EF4-FFF2-40B4-BE49-F238E27FC236}">
                <a16:creationId xmlns:a16="http://schemas.microsoft.com/office/drawing/2014/main" id="{45779701-C3BD-4D67-9058-8F63AC6897F9}"/>
              </a:ext>
            </a:extLst>
          </p:cNvPr>
          <p:cNvGrpSpPr/>
          <p:nvPr userDrawn="1"/>
        </p:nvGrpSpPr>
        <p:grpSpPr>
          <a:xfrm>
            <a:off x="10168260" y="5983477"/>
            <a:ext cx="1964535" cy="565062"/>
            <a:chOff x="10161910" y="5983477"/>
            <a:chExt cx="1964535" cy="565062"/>
          </a:xfrm>
        </p:grpSpPr>
        <p:grpSp>
          <p:nvGrpSpPr>
            <p:cNvPr id="33" name="Group 32">
              <a:extLst>
                <a:ext uri="{FF2B5EF4-FFF2-40B4-BE49-F238E27FC236}">
                  <a16:creationId xmlns:a16="http://schemas.microsoft.com/office/drawing/2014/main" id="{1C6B3D81-1FB4-4A09-88BF-36904BF962FA}"/>
                </a:ext>
              </a:extLst>
            </p:cNvPr>
            <p:cNvGrpSpPr/>
            <p:nvPr userDrawn="1"/>
          </p:nvGrpSpPr>
          <p:grpSpPr>
            <a:xfrm>
              <a:off x="11570903" y="5983477"/>
              <a:ext cx="555542" cy="565062"/>
              <a:chOff x="6114980" y="2695609"/>
              <a:chExt cx="831852" cy="846107"/>
            </a:xfrm>
          </p:grpSpPr>
          <p:pic>
            <p:nvPicPr>
              <p:cNvPr id="34" name="Afbeelding 12">
                <a:extLst>
                  <a:ext uri="{FF2B5EF4-FFF2-40B4-BE49-F238E27FC236}">
                    <a16:creationId xmlns:a16="http://schemas.microsoft.com/office/drawing/2014/main" id="{C0DF2282-FA0C-441E-B5C1-D187E67CC569}"/>
                  </a:ext>
                </a:extLst>
              </p:cNvPr>
              <p:cNvPicPr>
                <a:picLocks noChangeAspect="1"/>
              </p:cNvPicPr>
              <p:nvPr userDrawn="1"/>
            </p:nvPicPr>
            <p:blipFill rotWithShape="1">
              <a:blip r:embed="rId9" cstate="print">
                <a:extLst>
                  <a:ext uri="{28A0092B-C50C-407E-A947-70E740481C1C}">
                    <a14:useLocalDpi xmlns:a14="http://schemas.microsoft.com/office/drawing/2010/main" val="0"/>
                  </a:ext>
                </a:extLst>
              </a:blip>
              <a:srcRect l="23822" r="23631" b="34108"/>
              <a:stretch/>
            </p:blipFill>
            <p:spPr>
              <a:xfrm>
                <a:off x="6114980" y="2695609"/>
                <a:ext cx="831852" cy="733391"/>
              </a:xfrm>
              <a:prstGeom prst="rect">
                <a:avLst/>
              </a:prstGeom>
            </p:spPr>
          </p:pic>
          <p:pic>
            <p:nvPicPr>
              <p:cNvPr id="35" name="Afbeelding 12">
                <a:extLst>
                  <a:ext uri="{FF2B5EF4-FFF2-40B4-BE49-F238E27FC236}">
                    <a16:creationId xmlns:a16="http://schemas.microsoft.com/office/drawing/2014/main" id="{EAB70673-2C6E-4DE3-9056-4B949D157326}"/>
                  </a:ext>
                </a:extLst>
              </p:cNvPr>
              <p:cNvPicPr>
                <a:picLocks noChangeAspect="1"/>
              </p:cNvPicPr>
              <p:nvPr/>
            </p:nvPicPr>
            <p:blipFill rotWithShape="1">
              <a:blip r:embed="rId10" cstate="print">
                <a:extLst>
                  <a:ext uri="{28A0092B-C50C-407E-A947-70E740481C1C}">
                    <a14:useLocalDpi xmlns:a14="http://schemas.microsoft.com/office/drawing/2010/main" val="0"/>
                  </a:ext>
                </a:extLst>
              </a:blip>
              <a:srcRect l="43983" t="60828" r="45036" b="34108"/>
              <a:stretch/>
            </p:blipFill>
            <p:spPr>
              <a:xfrm>
                <a:off x="6434137" y="3429000"/>
                <a:ext cx="173832" cy="56358"/>
              </a:xfrm>
              <a:prstGeom prst="rect">
                <a:avLst/>
              </a:prstGeom>
            </p:spPr>
          </p:pic>
          <p:pic>
            <p:nvPicPr>
              <p:cNvPr id="36" name="Afbeelding 12">
                <a:extLst>
                  <a:ext uri="{FF2B5EF4-FFF2-40B4-BE49-F238E27FC236}">
                    <a16:creationId xmlns:a16="http://schemas.microsoft.com/office/drawing/2014/main" id="{BB0CB1FE-8CD3-452F-B475-F959D31E8D8F}"/>
                  </a:ext>
                </a:extLst>
              </p:cNvPr>
              <p:cNvPicPr>
                <a:picLocks noChangeAspect="1"/>
              </p:cNvPicPr>
              <p:nvPr/>
            </p:nvPicPr>
            <p:blipFill rotWithShape="1">
              <a:blip r:embed="rId10" cstate="print">
                <a:extLst>
                  <a:ext uri="{28A0092B-C50C-407E-A947-70E740481C1C}">
                    <a14:useLocalDpi xmlns:a14="http://schemas.microsoft.com/office/drawing/2010/main" val="0"/>
                  </a:ext>
                </a:extLst>
              </a:blip>
              <a:srcRect l="43983" t="60828" r="45036" b="34108"/>
              <a:stretch/>
            </p:blipFill>
            <p:spPr>
              <a:xfrm>
                <a:off x="6434137" y="3485358"/>
                <a:ext cx="173832" cy="56358"/>
              </a:xfrm>
              <a:prstGeom prst="rect">
                <a:avLst/>
              </a:prstGeom>
            </p:spPr>
          </p:pic>
        </p:grpSp>
        <p:grpSp>
          <p:nvGrpSpPr>
            <p:cNvPr id="37" name="Group 36">
              <a:extLst>
                <a:ext uri="{FF2B5EF4-FFF2-40B4-BE49-F238E27FC236}">
                  <a16:creationId xmlns:a16="http://schemas.microsoft.com/office/drawing/2014/main" id="{8D9C57F1-E697-46BF-B6C7-E6BD4DC7ADA9}"/>
                </a:ext>
              </a:extLst>
            </p:cNvPr>
            <p:cNvGrpSpPr/>
            <p:nvPr userDrawn="1"/>
          </p:nvGrpSpPr>
          <p:grpSpPr>
            <a:xfrm>
              <a:off x="10161910" y="5983477"/>
              <a:ext cx="436799" cy="565062"/>
              <a:chOff x="3848029" y="2695609"/>
              <a:chExt cx="654050" cy="846107"/>
            </a:xfrm>
          </p:grpSpPr>
          <p:pic>
            <p:nvPicPr>
              <p:cNvPr id="38" name="Afbeelding 12">
                <a:extLst>
                  <a:ext uri="{FF2B5EF4-FFF2-40B4-BE49-F238E27FC236}">
                    <a16:creationId xmlns:a16="http://schemas.microsoft.com/office/drawing/2014/main" id="{4F203CC2-5A87-4BEF-8566-F4CA8EEEE646}"/>
                  </a:ext>
                </a:extLst>
              </p:cNvPr>
              <p:cNvPicPr>
                <a:picLocks noChangeAspect="1"/>
              </p:cNvPicPr>
              <p:nvPr userDrawn="1"/>
            </p:nvPicPr>
            <p:blipFill rotWithShape="1">
              <a:blip r:embed="rId11" cstate="print">
                <a:duotone>
                  <a:schemeClr val="accent3">
                    <a:shade val="45000"/>
                    <a:satMod val="135000"/>
                  </a:schemeClr>
                  <a:prstClr val="white"/>
                </a:duotone>
                <a:extLst>
                  <a:ext uri="{28A0092B-C50C-407E-A947-70E740481C1C}">
                    <a14:useLocalDpi xmlns:a14="http://schemas.microsoft.com/office/drawing/2010/main" val="0"/>
                  </a:ext>
                </a:extLst>
              </a:blip>
              <a:srcRect l="29281" r="29403" b="34108"/>
              <a:stretch/>
            </p:blipFill>
            <p:spPr>
              <a:xfrm>
                <a:off x="3848029" y="2695609"/>
                <a:ext cx="654050" cy="733391"/>
              </a:xfrm>
              <a:prstGeom prst="rect">
                <a:avLst/>
              </a:prstGeom>
            </p:spPr>
          </p:pic>
          <p:pic>
            <p:nvPicPr>
              <p:cNvPr id="39" name="Afbeelding 12">
                <a:extLst>
                  <a:ext uri="{FF2B5EF4-FFF2-40B4-BE49-F238E27FC236}">
                    <a16:creationId xmlns:a16="http://schemas.microsoft.com/office/drawing/2014/main" id="{459F1E73-9410-44BF-B8AF-380A98D1CFC2}"/>
                  </a:ext>
                </a:extLst>
              </p:cNvPr>
              <p:cNvPicPr>
                <a:picLocks noChangeAspect="1"/>
              </p:cNvPicPr>
              <p:nvPr/>
            </p:nvPicPr>
            <p:blipFill rotWithShape="1">
              <a:blip r:embed="rId12" cstate="print">
                <a:duotone>
                  <a:schemeClr val="accent3">
                    <a:shade val="45000"/>
                    <a:satMod val="135000"/>
                  </a:schemeClr>
                  <a:prstClr val="white"/>
                </a:duotone>
                <a:extLst>
                  <a:ext uri="{28A0092B-C50C-407E-A947-70E740481C1C}">
                    <a14:useLocalDpi xmlns:a14="http://schemas.microsoft.com/office/drawing/2010/main" val="0"/>
                  </a:ext>
                </a:extLst>
              </a:blip>
              <a:srcRect l="45832" t="60828" r="45293" b="34108"/>
              <a:stretch/>
            </p:blipFill>
            <p:spPr>
              <a:xfrm>
                <a:off x="4107655" y="3429000"/>
                <a:ext cx="140495" cy="56358"/>
              </a:xfrm>
              <a:prstGeom prst="rect">
                <a:avLst/>
              </a:prstGeom>
            </p:spPr>
          </p:pic>
          <p:pic>
            <p:nvPicPr>
              <p:cNvPr id="40" name="Afbeelding 12">
                <a:extLst>
                  <a:ext uri="{FF2B5EF4-FFF2-40B4-BE49-F238E27FC236}">
                    <a16:creationId xmlns:a16="http://schemas.microsoft.com/office/drawing/2014/main" id="{E1F983C6-58A7-4EB8-B68B-570C9E6F99B2}"/>
                  </a:ext>
                </a:extLst>
              </p:cNvPr>
              <p:cNvPicPr>
                <a:picLocks noChangeAspect="1"/>
              </p:cNvPicPr>
              <p:nvPr/>
            </p:nvPicPr>
            <p:blipFill rotWithShape="1">
              <a:blip r:embed="rId12" cstate="print">
                <a:duotone>
                  <a:schemeClr val="accent3">
                    <a:shade val="45000"/>
                    <a:satMod val="135000"/>
                  </a:schemeClr>
                  <a:prstClr val="white"/>
                </a:duotone>
                <a:extLst>
                  <a:ext uri="{28A0092B-C50C-407E-A947-70E740481C1C}">
                    <a14:useLocalDpi xmlns:a14="http://schemas.microsoft.com/office/drawing/2010/main" val="0"/>
                  </a:ext>
                </a:extLst>
              </a:blip>
              <a:srcRect l="45832" t="60828" r="45293" b="34108"/>
              <a:stretch/>
            </p:blipFill>
            <p:spPr>
              <a:xfrm>
                <a:off x="4110036" y="3485358"/>
                <a:ext cx="140495" cy="56358"/>
              </a:xfrm>
              <a:prstGeom prst="rect">
                <a:avLst/>
              </a:prstGeom>
            </p:spPr>
          </p:pic>
        </p:grpSp>
        <p:grpSp>
          <p:nvGrpSpPr>
            <p:cNvPr id="41" name="Group 40">
              <a:extLst>
                <a:ext uri="{FF2B5EF4-FFF2-40B4-BE49-F238E27FC236}">
                  <a16:creationId xmlns:a16="http://schemas.microsoft.com/office/drawing/2014/main" id="{107C2BE6-8E50-43D3-91CF-493AE95ACCD5}"/>
                </a:ext>
              </a:extLst>
            </p:cNvPr>
            <p:cNvGrpSpPr/>
            <p:nvPr userDrawn="1"/>
          </p:nvGrpSpPr>
          <p:grpSpPr>
            <a:xfrm>
              <a:off x="10617795" y="5983477"/>
              <a:ext cx="521615" cy="565062"/>
              <a:chOff x="4502079" y="2695609"/>
              <a:chExt cx="781050" cy="846107"/>
            </a:xfrm>
          </p:grpSpPr>
          <p:pic>
            <p:nvPicPr>
              <p:cNvPr id="42" name="Afbeelding 12">
                <a:extLst>
                  <a:ext uri="{FF2B5EF4-FFF2-40B4-BE49-F238E27FC236}">
                    <a16:creationId xmlns:a16="http://schemas.microsoft.com/office/drawing/2014/main" id="{DB05F3CB-D9D8-4E22-8AC6-DFA15723849D}"/>
                  </a:ext>
                </a:extLst>
              </p:cNvPr>
              <p:cNvPicPr>
                <a:picLocks noChangeAspect="1"/>
              </p:cNvPicPr>
              <p:nvPr userDrawn="1"/>
            </p:nvPicPr>
            <p:blipFill rotWithShape="1">
              <a:blip r:embed="rId13" cstate="print">
                <a:duotone>
                  <a:prstClr val="black"/>
                  <a:schemeClr val="accent2">
                    <a:lumMod val="20000"/>
                    <a:lumOff val="80000"/>
                    <a:tint val="45000"/>
                    <a:satMod val="400000"/>
                  </a:schemeClr>
                </a:duotone>
                <a:extLst>
                  <a:ext uri="{28A0092B-C50C-407E-A947-70E740481C1C}">
                    <a14:useLocalDpi xmlns:a14="http://schemas.microsoft.com/office/drawing/2010/main" val="0"/>
                  </a:ext>
                </a:extLst>
              </a:blip>
              <a:srcRect l="26192" r="24471" b="34108"/>
              <a:stretch/>
            </p:blipFill>
            <p:spPr>
              <a:xfrm>
                <a:off x="4502079" y="2695609"/>
                <a:ext cx="781050" cy="733391"/>
              </a:xfrm>
              <a:prstGeom prst="rect">
                <a:avLst/>
              </a:prstGeom>
            </p:spPr>
          </p:pic>
          <p:pic>
            <p:nvPicPr>
              <p:cNvPr id="43" name="Afbeelding 12">
                <a:extLst>
                  <a:ext uri="{FF2B5EF4-FFF2-40B4-BE49-F238E27FC236}">
                    <a16:creationId xmlns:a16="http://schemas.microsoft.com/office/drawing/2014/main" id="{BE96389D-9E4A-48A3-88BE-AFB2B9EA1AEC}"/>
                  </a:ext>
                </a:extLst>
              </p:cNvPr>
              <p:cNvPicPr>
                <a:picLocks noChangeAspect="1"/>
              </p:cNvPicPr>
              <p:nvPr/>
            </p:nvPicPr>
            <p:blipFill rotWithShape="1">
              <a:blip r:embed="rId14" cstate="print">
                <a:duotone>
                  <a:prstClr val="black"/>
                  <a:schemeClr val="accent2">
                    <a:lumMod val="20000"/>
                    <a:lumOff val="80000"/>
                    <a:tint val="45000"/>
                    <a:satMod val="400000"/>
                  </a:schemeClr>
                </a:duotone>
                <a:extLst>
                  <a:ext uri="{28A0092B-C50C-407E-A947-70E740481C1C}">
                    <a14:useLocalDpi xmlns:a14="http://schemas.microsoft.com/office/drawing/2010/main" val="0"/>
                  </a:ext>
                </a:extLst>
              </a:blip>
              <a:srcRect l="46402" t="60828" r="46679" b="34108"/>
              <a:stretch/>
            </p:blipFill>
            <p:spPr>
              <a:xfrm>
                <a:off x="4819650" y="3429000"/>
                <a:ext cx="109538" cy="56358"/>
              </a:xfrm>
              <a:prstGeom prst="rect">
                <a:avLst/>
              </a:prstGeom>
            </p:spPr>
          </p:pic>
          <p:pic>
            <p:nvPicPr>
              <p:cNvPr id="44" name="Afbeelding 12">
                <a:extLst>
                  <a:ext uri="{FF2B5EF4-FFF2-40B4-BE49-F238E27FC236}">
                    <a16:creationId xmlns:a16="http://schemas.microsoft.com/office/drawing/2014/main" id="{BC266344-5732-4454-A75A-EFB8C0986F72}"/>
                  </a:ext>
                </a:extLst>
              </p:cNvPr>
              <p:cNvPicPr>
                <a:picLocks noChangeAspect="1"/>
              </p:cNvPicPr>
              <p:nvPr/>
            </p:nvPicPr>
            <p:blipFill rotWithShape="1">
              <a:blip r:embed="rId14" cstate="print">
                <a:duotone>
                  <a:prstClr val="black"/>
                  <a:schemeClr val="accent2">
                    <a:lumMod val="20000"/>
                    <a:lumOff val="80000"/>
                    <a:tint val="45000"/>
                    <a:satMod val="400000"/>
                  </a:schemeClr>
                </a:duotone>
                <a:extLst>
                  <a:ext uri="{28A0092B-C50C-407E-A947-70E740481C1C}">
                    <a14:useLocalDpi xmlns:a14="http://schemas.microsoft.com/office/drawing/2010/main" val="0"/>
                  </a:ext>
                </a:extLst>
              </a:blip>
              <a:srcRect l="46402" t="60828" r="46679" b="34108"/>
              <a:stretch/>
            </p:blipFill>
            <p:spPr>
              <a:xfrm>
                <a:off x="4819650" y="3485358"/>
                <a:ext cx="109538" cy="56358"/>
              </a:xfrm>
              <a:prstGeom prst="rect">
                <a:avLst/>
              </a:prstGeom>
            </p:spPr>
          </p:pic>
        </p:grpSp>
        <p:grpSp>
          <p:nvGrpSpPr>
            <p:cNvPr id="45" name="Group 44">
              <a:extLst>
                <a:ext uri="{FF2B5EF4-FFF2-40B4-BE49-F238E27FC236}">
                  <a16:creationId xmlns:a16="http://schemas.microsoft.com/office/drawing/2014/main" id="{FB0AD420-6F22-454C-8811-19D6ED863EDD}"/>
                </a:ext>
              </a:extLst>
            </p:cNvPr>
            <p:cNvGrpSpPr/>
            <p:nvPr userDrawn="1"/>
          </p:nvGrpSpPr>
          <p:grpSpPr>
            <a:xfrm>
              <a:off x="11085334" y="5983477"/>
              <a:ext cx="555542" cy="565062"/>
              <a:chOff x="5283128" y="2695609"/>
              <a:chExt cx="831851" cy="846107"/>
            </a:xfrm>
          </p:grpSpPr>
          <p:pic>
            <p:nvPicPr>
              <p:cNvPr id="46" name="Afbeelding 12">
                <a:extLst>
                  <a:ext uri="{FF2B5EF4-FFF2-40B4-BE49-F238E27FC236}">
                    <a16:creationId xmlns:a16="http://schemas.microsoft.com/office/drawing/2014/main" id="{15E604B5-2EEE-4DBC-B0A5-8BF081063CFE}"/>
                  </a:ext>
                </a:extLst>
              </p:cNvPr>
              <p:cNvPicPr>
                <a:picLocks noChangeAspect="1"/>
              </p:cNvPicPr>
              <p:nvPr userDrawn="1"/>
            </p:nvPicPr>
            <p:blipFill rotWithShape="1">
              <a:blip r:embed="rId15" cstate="print">
                <a:duotone>
                  <a:prstClr val="black"/>
                  <a:schemeClr val="accent2">
                    <a:tint val="45000"/>
                    <a:satMod val="400000"/>
                  </a:schemeClr>
                </a:duotone>
                <a:extLst>
                  <a:ext uri="{28A0092B-C50C-407E-A947-70E740481C1C}">
                    <a14:useLocalDpi xmlns:a14="http://schemas.microsoft.com/office/drawing/2010/main" val="0"/>
                  </a:ext>
                </a:extLst>
              </a:blip>
              <a:srcRect l="24105" r="23349" b="34108"/>
              <a:stretch/>
            </p:blipFill>
            <p:spPr>
              <a:xfrm>
                <a:off x="5283128" y="2695609"/>
                <a:ext cx="831851" cy="733391"/>
              </a:xfrm>
              <a:prstGeom prst="rect">
                <a:avLst/>
              </a:prstGeom>
            </p:spPr>
          </p:pic>
          <p:pic>
            <p:nvPicPr>
              <p:cNvPr id="47" name="Afbeelding 12">
                <a:extLst>
                  <a:ext uri="{FF2B5EF4-FFF2-40B4-BE49-F238E27FC236}">
                    <a16:creationId xmlns:a16="http://schemas.microsoft.com/office/drawing/2014/main" id="{1C9A919F-C34E-4BB1-AC6A-7B97C1761829}"/>
                  </a:ext>
                </a:extLst>
              </p:cNvPr>
              <p:cNvPicPr>
                <a:picLocks noChangeAspect="1"/>
              </p:cNvPicPr>
              <p:nvPr/>
            </p:nvPicPr>
            <p:blipFill rotWithShape="1">
              <a:blip r:embed="rId16" cstate="print">
                <a:duotone>
                  <a:prstClr val="black"/>
                  <a:schemeClr val="accent2">
                    <a:tint val="45000"/>
                    <a:satMod val="400000"/>
                  </a:schemeClr>
                </a:duotone>
                <a:extLst>
                  <a:ext uri="{28A0092B-C50C-407E-A947-70E740481C1C}">
                    <a14:useLocalDpi xmlns:a14="http://schemas.microsoft.com/office/drawing/2010/main" val="0"/>
                  </a:ext>
                </a:extLst>
              </a:blip>
              <a:srcRect l="43865" t="60828" r="46804" b="34108"/>
              <a:stretch/>
            </p:blipFill>
            <p:spPr>
              <a:xfrm>
                <a:off x="5595938" y="3429000"/>
                <a:ext cx="147710" cy="56358"/>
              </a:xfrm>
              <a:prstGeom prst="rect">
                <a:avLst/>
              </a:prstGeom>
            </p:spPr>
          </p:pic>
          <p:pic>
            <p:nvPicPr>
              <p:cNvPr id="48" name="Afbeelding 12">
                <a:extLst>
                  <a:ext uri="{FF2B5EF4-FFF2-40B4-BE49-F238E27FC236}">
                    <a16:creationId xmlns:a16="http://schemas.microsoft.com/office/drawing/2014/main" id="{253DC97A-4110-4A91-8519-95A4EE5ADCC2}"/>
                  </a:ext>
                </a:extLst>
              </p:cNvPr>
              <p:cNvPicPr>
                <a:picLocks noChangeAspect="1"/>
              </p:cNvPicPr>
              <p:nvPr/>
            </p:nvPicPr>
            <p:blipFill rotWithShape="1">
              <a:blip r:embed="rId16" cstate="print">
                <a:duotone>
                  <a:prstClr val="black"/>
                  <a:schemeClr val="accent2">
                    <a:tint val="45000"/>
                    <a:satMod val="400000"/>
                  </a:schemeClr>
                </a:duotone>
                <a:extLst>
                  <a:ext uri="{28A0092B-C50C-407E-A947-70E740481C1C}">
                    <a14:useLocalDpi xmlns:a14="http://schemas.microsoft.com/office/drawing/2010/main" val="0"/>
                  </a:ext>
                </a:extLst>
              </a:blip>
              <a:srcRect l="43865" t="60828" r="46804" b="34108"/>
              <a:stretch/>
            </p:blipFill>
            <p:spPr>
              <a:xfrm>
                <a:off x="5595938" y="3485358"/>
                <a:ext cx="147710" cy="56358"/>
              </a:xfrm>
              <a:prstGeom prst="rect">
                <a:avLst/>
              </a:prstGeom>
            </p:spPr>
          </p:pic>
        </p:grpSp>
      </p:grpSp>
      <p:sp>
        <p:nvSpPr>
          <p:cNvPr id="49" name="Right Triangle 48">
            <a:extLst>
              <a:ext uri="{FF2B5EF4-FFF2-40B4-BE49-F238E27FC236}">
                <a16:creationId xmlns:a16="http://schemas.microsoft.com/office/drawing/2014/main" id="{B098847B-8855-408E-9214-F1349EDCFC68}"/>
              </a:ext>
            </a:extLst>
          </p:cNvPr>
          <p:cNvSpPr/>
          <p:nvPr userDrawn="1"/>
        </p:nvSpPr>
        <p:spPr>
          <a:xfrm rot="10800000" flipV="1">
            <a:off x="7593547" y="6713999"/>
            <a:ext cx="3924000" cy="144000"/>
          </a:xfrm>
          <a:prstGeom prst="rtTriangle">
            <a:avLst/>
          </a:prstGeom>
          <a:solidFill>
            <a:srgbClr val="9CBE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9CBE45"/>
              </a:solidFill>
            </a:endParaRPr>
          </a:p>
        </p:txBody>
      </p:sp>
      <p:sp>
        <p:nvSpPr>
          <p:cNvPr id="50" name="Rectangle 49">
            <a:extLst>
              <a:ext uri="{FF2B5EF4-FFF2-40B4-BE49-F238E27FC236}">
                <a16:creationId xmlns:a16="http://schemas.microsoft.com/office/drawing/2014/main" id="{0CCC7AA0-5399-4788-8FBA-3E4CE0CC470B}"/>
              </a:ext>
            </a:extLst>
          </p:cNvPr>
          <p:cNvSpPr/>
          <p:nvPr userDrawn="1"/>
        </p:nvSpPr>
        <p:spPr>
          <a:xfrm>
            <a:off x="11503661" y="6714000"/>
            <a:ext cx="688340" cy="144000"/>
          </a:xfrm>
          <a:prstGeom prst="rect">
            <a:avLst/>
          </a:prstGeom>
          <a:solidFill>
            <a:srgbClr val="9CBE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9CBE45"/>
              </a:solidFill>
            </a:endParaRPr>
          </a:p>
        </p:txBody>
      </p:sp>
      <p:sp>
        <p:nvSpPr>
          <p:cNvPr id="10" name="Rectangle 9">
            <a:extLst>
              <a:ext uri="{FF2B5EF4-FFF2-40B4-BE49-F238E27FC236}">
                <a16:creationId xmlns:a16="http://schemas.microsoft.com/office/drawing/2014/main" id="{39CBBB6F-033E-42FF-88C9-81C3F25AD68F}"/>
              </a:ext>
            </a:extLst>
          </p:cNvPr>
          <p:cNvSpPr/>
          <p:nvPr userDrawn="1"/>
        </p:nvSpPr>
        <p:spPr>
          <a:xfrm>
            <a:off x="340164" y="6544722"/>
            <a:ext cx="5137176" cy="338554"/>
          </a:xfrm>
          <a:prstGeom prst="rect">
            <a:avLst/>
          </a:prstGeom>
        </p:spPr>
        <p:txBody>
          <a:bodyPr wrap="none" anchor="ctr" anchorCtr="0">
            <a:spAutoFit/>
          </a:bodyPr>
          <a:lstStyle/>
          <a:p>
            <a:pPr algn="l"/>
            <a:r>
              <a:rPr lang="nl-BE" sz="1400" kern="1200" spc="200" dirty="0">
                <a:solidFill>
                  <a:schemeClr val="tx1"/>
                </a:solidFill>
                <a:latin typeface="+mn-lt"/>
                <a:ea typeface="Arial Unicode MS" panose="020B0604020202020204" pitchFamily="34" charset="-128"/>
                <a:cs typeface="Arial Unicode MS" panose="020B0604020202020204" pitchFamily="34" charset="-128"/>
              </a:rPr>
              <a:t>INTERNATIONAL </a:t>
            </a:r>
            <a:r>
              <a:rPr lang="nl-BE" sz="1600" b="1" kern="1200" spc="200" dirty="0">
                <a:solidFill>
                  <a:schemeClr val="tx1"/>
                </a:solidFill>
                <a:latin typeface="+mn-lt"/>
                <a:ea typeface="Arial Unicode MS" panose="020B0604020202020204" pitchFamily="34" charset="-128"/>
                <a:cs typeface="Arial Unicode MS" panose="020B0604020202020204" pitchFamily="34" charset="-128"/>
              </a:rPr>
              <a:t>CTEPH</a:t>
            </a:r>
            <a:r>
              <a:rPr lang="nl-BE" sz="1400" kern="1200" spc="200" dirty="0">
                <a:solidFill>
                  <a:schemeClr val="tx1"/>
                </a:solidFill>
                <a:latin typeface="+mn-lt"/>
                <a:ea typeface="Arial Unicode MS" panose="020B0604020202020204" pitchFamily="34" charset="-128"/>
                <a:cs typeface="Arial Unicode MS" panose="020B0604020202020204" pitchFamily="34" charset="-128"/>
              </a:rPr>
              <a:t> CONFERENCE </a:t>
            </a:r>
            <a:r>
              <a:rPr lang="nl-BE" sz="1600" b="1" kern="1200" spc="200" dirty="0">
                <a:solidFill>
                  <a:schemeClr val="tx1"/>
                </a:solidFill>
                <a:latin typeface="+mn-lt"/>
                <a:ea typeface="Arial Unicode MS" panose="020B0604020202020204" pitchFamily="34" charset="-128"/>
                <a:cs typeface="Arial Unicode MS" panose="020B0604020202020204" pitchFamily="34" charset="-128"/>
              </a:rPr>
              <a:t>2026</a:t>
            </a:r>
            <a:r>
              <a:rPr lang="nl-BE" sz="1400" kern="1200" spc="200" dirty="0">
                <a:solidFill>
                  <a:schemeClr val="tx1"/>
                </a:solidFill>
                <a:latin typeface="+mn-lt"/>
                <a:ea typeface="Arial Unicode MS" panose="020B0604020202020204" pitchFamily="34" charset="-128"/>
                <a:cs typeface="Arial Unicode MS" panose="020B0604020202020204" pitchFamily="34" charset="-128"/>
              </a:rPr>
              <a:t> </a:t>
            </a:r>
          </a:p>
        </p:txBody>
      </p:sp>
    </p:spTree>
    <p:extLst>
      <p:ext uri="{BB962C8B-B14F-4D97-AF65-F5344CB8AC3E}">
        <p14:creationId xmlns:p14="http://schemas.microsoft.com/office/powerpoint/2010/main" val="1356965723"/>
      </p:ext>
    </p:extLst>
  </p:cSld>
  <p:clrMap bg1="lt1" tx1="dk1" bg2="lt2" tx2="dk2" accent1="accent1" accent2="accent2" accent3="accent3" accent4="accent4" accent5="accent5" accent6="accent6" hlink="hlink" folHlink="folHlink"/>
  <p:sldLayoutIdLst>
    <p:sldLayoutId id="2147483657" r:id="rId1"/>
    <p:sldLayoutId id="2147483653" r:id="rId2"/>
    <p:sldLayoutId id="2147483650" r:id="rId3"/>
    <p:sldLayoutId id="2147483652" r:id="rId4"/>
    <p:sldLayoutId id="2147483654" r:id="rId5"/>
    <p:sldLayoutId id="2147483656" r:id="rId6"/>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913" userDrawn="1">
          <p15:clr>
            <a:srgbClr val="F26B43"/>
          </p15:clr>
        </p15:guide>
        <p15:guide id="2" pos="3840" userDrawn="1">
          <p15:clr>
            <a:srgbClr val="F26B43"/>
          </p15:clr>
        </p15:guide>
        <p15:guide id="3" pos="7469" userDrawn="1">
          <p15:clr>
            <a:srgbClr val="F26B43"/>
          </p15:clr>
        </p15:guide>
        <p15:guide id="4" pos="211" userDrawn="1">
          <p15:clr>
            <a:srgbClr val="F26B43"/>
          </p15:clr>
        </p15:guide>
        <p15:guide id="5" orient="horz" pos="3725"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altLang="en-GB" sz="1800" dirty="0"/>
              <a:t>Dr Basha J Khan, Senior Consultant Pulmonologist</a:t>
            </a:r>
          </a:p>
          <a:p>
            <a:r>
              <a:rPr lang="en-US" altLang="en-GB" sz="1800" dirty="0"/>
              <a:t>Dr </a:t>
            </a:r>
            <a:r>
              <a:rPr lang="en-US" altLang="en-GB" sz="1800" dirty="0" err="1"/>
              <a:t>Sampoornalakshmi</a:t>
            </a:r>
            <a:r>
              <a:rPr lang="en-US" altLang="en-GB" sz="1800" dirty="0"/>
              <a:t> Gurusamy, DNB Trainee, Respiratory Medicine</a:t>
            </a:r>
          </a:p>
          <a:p>
            <a:r>
              <a:rPr lang="en-US" altLang="en-GB" sz="1800" dirty="0"/>
              <a:t>Dr Diwakar Goutham, Senior Consultant ,Neuro </a:t>
            </a:r>
            <a:r>
              <a:rPr lang="en-US" altLang="en-GB" sz="1800" dirty="0" err="1"/>
              <a:t>Pschychiatrist</a:t>
            </a:r>
            <a:endParaRPr lang="en-US" altLang="en-GB" sz="1800" dirty="0"/>
          </a:p>
          <a:p>
            <a:r>
              <a:rPr lang="en-US" altLang="en-GB" sz="1800" dirty="0"/>
              <a:t>Dr Manjula B, Psychiatric Social Worker</a:t>
            </a:r>
          </a:p>
          <a:p>
            <a:r>
              <a:rPr lang="en-US" altLang="en-GB" sz="1800" dirty="0"/>
              <a:t>Dr Julius </a:t>
            </a:r>
            <a:r>
              <a:rPr lang="en-US" altLang="en-GB" sz="1800" dirty="0" err="1"/>
              <a:t>Punnen</a:t>
            </a:r>
            <a:r>
              <a:rPr lang="en-US" altLang="en-GB" sz="1800" dirty="0"/>
              <a:t>, Senior consultant ,Cardiothoracic Surgery </a:t>
            </a:r>
          </a:p>
          <a:p>
            <a:r>
              <a:rPr lang="en-US" altLang="en-GB" sz="1800" dirty="0"/>
              <a:t>Dr Varun Shetty, Senior consultant ,Cardiothoracic surgery</a:t>
            </a:r>
          </a:p>
          <a:p>
            <a:r>
              <a:rPr lang="en-US" altLang="en-GB" sz="1800" dirty="0"/>
              <a:t>Dr Murali Mohan  B V , Senior Consultant, General Medicine</a:t>
            </a:r>
          </a:p>
          <a:p>
            <a:r>
              <a:rPr lang="en-US" altLang="en-GB" sz="1800" dirty="0"/>
              <a:t>Dr Vimal Raj, Senior Consultant Radiologist ,Cardiothoracic Imaging</a:t>
            </a:r>
          </a:p>
          <a:p>
            <a:r>
              <a:rPr lang="en-US" altLang="en-GB" sz="1800" dirty="0"/>
              <a:t>Dr Aditi Singhvi , Clinical Lead, </a:t>
            </a:r>
            <a:r>
              <a:rPr lang="en-US" altLang="en-GB" sz="1800"/>
              <a:t>Heart Transplant</a:t>
            </a:r>
            <a:endParaRPr lang="en-US" altLang="en-GB" sz="1800" dirty="0"/>
          </a:p>
          <a:p>
            <a:r>
              <a:rPr lang="en-US" altLang="en-GB" sz="1800" dirty="0"/>
              <a:t>Dr Devi Prasad Shetty, Senior consultant in cardio thoracic surgery</a:t>
            </a:r>
          </a:p>
          <a:p>
            <a:pPr marL="0" indent="0">
              <a:buNone/>
            </a:pPr>
            <a:r>
              <a:rPr lang="en-US" altLang="en-GB" sz="1800" dirty="0"/>
              <a:t>(Affiliated to Narayana Institute of cardiac sciences, Narayana Health city, Bangalore, India.</a:t>
            </a:r>
          </a:p>
        </p:txBody>
      </p:sp>
      <p:sp>
        <p:nvSpPr>
          <p:cNvPr id="3" name="Title 2"/>
          <p:cNvSpPr>
            <a:spLocks noGrp="1"/>
          </p:cNvSpPr>
          <p:nvPr>
            <p:ph type="title"/>
          </p:nvPr>
        </p:nvSpPr>
        <p:spPr/>
        <p:txBody>
          <a:bodyPr>
            <a:normAutofit fontScale="90000"/>
          </a:bodyPr>
          <a:lstStyle/>
          <a:p>
            <a:r>
              <a:rPr lang="en-US" altLang="en-GB" sz="2000" dirty="0">
                <a:latin typeface="Calibri Light" panose="020F0302020204030204" charset="0"/>
                <a:cs typeface="Calibri Light" panose="020F0302020204030204" charset="0"/>
              </a:rPr>
              <a:t>Impact of Pulmonary Thromboendarterectomy on Quality of Life and Psychological Distress in Chronic Thromboembolic Pulmonary Hypertension: A prospective Study from a High-Volume Indian Center</a:t>
            </a:r>
          </a:p>
        </p:txBody>
      </p:sp>
      <p:sp>
        <p:nvSpPr>
          <p:cNvPr id="4" name="Text Placeholder 3"/>
          <p:cNvSpPr>
            <a:spLocks noGrp="1"/>
          </p:cNvSpPr>
          <p:nvPr>
            <p:ph type="body" sz="quarter" idx="10"/>
          </p:nvPr>
        </p:nvSpPr>
        <p:spPr/>
        <p:txBody>
          <a:bodyPr/>
          <a:lstStyle/>
          <a:p>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FA141CE-FA6E-E54B-3DBB-A899B2566374}"/>
              </a:ext>
            </a:extLst>
          </p:cNvPr>
          <p:cNvSpPr>
            <a:spLocks noGrp="1"/>
          </p:cNvSpPr>
          <p:nvPr>
            <p:ph idx="1"/>
          </p:nvPr>
        </p:nvSpPr>
        <p:spPr>
          <a:xfrm>
            <a:off x="334963" y="1440611"/>
            <a:ext cx="11522075" cy="3978677"/>
          </a:xfrm>
        </p:spPr>
        <p:txBody>
          <a:bodyPr lIns="91440" tIns="45720" rIns="91440" bIns="45720" anchor="t"/>
          <a:lstStyle/>
          <a:p>
            <a:r>
              <a:rPr lang="en-US" sz="2000" dirty="0"/>
              <a:t>Chronic thromboembolic pulmonary hypertension (CTEPH) is associated with significant physical limitations and a substantial psychosocial burden, resulting in impaired health-related quality of life.</a:t>
            </a:r>
          </a:p>
          <a:p>
            <a:r>
              <a:rPr lang="en-US" sz="2000" dirty="0">
                <a:latin typeface="Arial"/>
                <a:cs typeface="Arial"/>
              </a:rPr>
              <a:t>A study from Germany reported that nearly one-third of patients with CTEPH experience mental </a:t>
            </a:r>
            <a:r>
              <a:rPr lang="en-US" sz="2000">
                <a:latin typeface="Arial"/>
                <a:cs typeface="Arial"/>
              </a:rPr>
              <a:t>health issues</a:t>
            </a:r>
            <a:r>
              <a:rPr lang="en-US" sz="1600" baseline="30000">
                <a:latin typeface="Arial"/>
                <a:cs typeface="Arial"/>
              </a:rPr>
              <a:t>(1)</a:t>
            </a:r>
            <a:r>
              <a:rPr lang="en-US" sz="2000">
                <a:latin typeface="Arial"/>
                <a:cs typeface="Arial"/>
              </a:rPr>
              <a:t>.</a:t>
            </a:r>
          </a:p>
          <a:p>
            <a:r>
              <a:rPr lang="en-US" sz="2000" dirty="0">
                <a:latin typeface="Arial"/>
                <a:cs typeface="Arial"/>
              </a:rPr>
              <a:t> The EmPHasis-10 score, a validated patient-reported outcome measure in pulmonary hypertension, has been shown to independently predict long-term prognosis, highlighting the clinical importance of quality-of-life assessment </a:t>
            </a:r>
            <a:r>
              <a:rPr lang="en-US" sz="1600" baseline="30000">
                <a:latin typeface="Arial"/>
                <a:cs typeface="Arial"/>
              </a:rPr>
              <a:t>(2)</a:t>
            </a:r>
            <a:r>
              <a:rPr lang="en-US" sz="1000">
                <a:latin typeface="Arial"/>
                <a:cs typeface="Arial"/>
              </a:rPr>
              <a:t>.</a:t>
            </a:r>
          </a:p>
          <a:p>
            <a:r>
              <a:rPr lang="en-US" sz="2000" dirty="0"/>
              <a:t> However, data evaluating patient-reported outcomes and psychological recovery after pulmonary thromboendarterectomy (PTE) remain limited, particularly from India.</a:t>
            </a:r>
          </a:p>
          <a:p>
            <a:r>
              <a:rPr lang="en-US" sz="2000" dirty="0"/>
              <a:t>We prospectively assessed changes in quality of life (QoL), anxiety, stress, and depression following PTE.</a:t>
            </a:r>
          </a:p>
        </p:txBody>
      </p:sp>
      <p:sp>
        <p:nvSpPr>
          <p:cNvPr id="3" name="Title 2">
            <a:extLst>
              <a:ext uri="{FF2B5EF4-FFF2-40B4-BE49-F238E27FC236}">
                <a16:creationId xmlns:a16="http://schemas.microsoft.com/office/drawing/2014/main" id="{21D5E324-C294-00D0-09AB-BC96E5F96FE6}"/>
              </a:ext>
            </a:extLst>
          </p:cNvPr>
          <p:cNvSpPr>
            <a:spLocks noGrp="1"/>
          </p:cNvSpPr>
          <p:nvPr>
            <p:ph type="title"/>
          </p:nvPr>
        </p:nvSpPr>
        <p:spPr/>
        <p:txBody>
          <a:bodyPr/>
          <a:lstStyle/>
          <a:p>
            <a:r>
              <a:rPr lang="en-GB" dirty="0"/>
              <a:t>Introduction</a:t>
            </a:r>
          </a:p>
        </p:txBody>
      </p:sp>
      <p:sp>
        <p:nvSpPr>
          <p:cNvPr id="4" name="Text Placeholder 3">
            <a:extLst>
              <a:ext uri="{FF2B5EF4-FFF2-40B4-BE49-F238E27FC236}">
                <a16:creationId xmlns:a16="http://schemas.microsoft.com/office/drawing/2014/main" id="{815E5AAC-B70B-2BDB-E8C3-A8E9E4BD0401}"/>
              </a:ext>
            </a:extLst>
          </p:cNvPr>
          <p:cNvSpPr>
            <a:spLocks noGrp="1"/>
          </p:cNvSpPr>
          <p:nvPr>
            <p:ph type="body" sz="quarter" idx="10"/>
          </p:nvPr>
        </p:nvSpPr>
        <p:spPr>
          <a:xfrm>
            <a:off x="334963" y="5486401"/>
            <a:ext cx="9662477" cy="1006474"/>
          </a:xfrm>
        </p:spPr>
        <p:txBody>
          <a:bodyPr lIns="91440" tIns="45720" rIns="91440" bIns="45720" anchor="b" anchorCtr="0"/>
          <a:lstStyle/>
          <a:p>
            <a:r>
              <a:rPr lang="en-IN" dirty="0"/>
              <a:t>1) Dering MR, Lepsy N, Fuge J, </a:t>
            </a:r>
            <a:r>
              <a:rPr lang="en-IN" dirty="0" err="1"/>
              <a:t>Meltendorf</a:t>
            </a:r>
            <a:r>
              <a:rPr lang="en-IN" dirty="0"/>
              <a:t> T, Hoeper </a:t>
            </a:r>
            <a:r>
              <a:rPr lang="en-IN" dirty="0" err="1"/>
              <a:t>MM,et</a:t>
            </a:r>
            <a:r>
              <a:rPr lang="en-IN" dirty="0"/>
              <a:t> al Prevalence of Mental Disorders in Patients With Chronic Thromboembolic Pulmonary Hypertension. Front Psychiatry. 2022 Mar 2;13:821466. </a:t>
            </a:r>
            <a:endParaRPr lang="en-IN">
              <a:cs typeface="Arial"/>
            </a:endParaRPr>
          </a:p>
          <a:p>
            <a:r>
              <a:rPr lang="en-IN" dirty="0"/>
              <a:t>2) Lewis RA, Armstrong I, </a:t>
            </a:r>
            <a:r>
              <a:rPr lang="en-IN" dirty="0" err="1"/>
              <a:t>Bergbaum</a:t>
            </a:r>
            <a:r>
              <a:rPr lang="en-IN" dirty="0"/>
              <a:t> C, Brewis MJ et al  EmPHasis-10 health-related quality of life score predicts outcomes in patients with idiopathic and connective tissue disease-associated pulmonary arterial hypertension: results from a UK multicentre study. </a:t>
            </a:r>
            <a:r>
              <a:rPr lang="en-IN" dirty="0" err="1"/>
              <a:t>Eur</a:t>
            </a:r>
            <a:r>
              <a:rPr lang="en-IN" dirty="0"/>
              <a:t> Respir J. 2021 Feb 25;57(2):2000124. </a:t>
            </a:r>
            <a:endParaRPr lang="en-GB" dirty="0"/>
          </a:p>
        </p:txBody>
      </p:sp>
    </p:spTree>
    <p:extLst>
      <p:ext uri="{BB962C8B-B14F-4D97-AF65-F5344CB8AC3E}">
        <p14:creationId xmlns:p14="http://schemas.microsoft.com/office/powerpoint/2010/main" val="27181905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5AA2EC-8FC0-4C00-20CD-837F0C69ED60}"/>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0548C2F-52F7-7704-EF05-ED7A76537383}"/>
              </a:ext>
            </a:extLst>
          </p:cNvPr>
          <p:cNvSpPr>
            <a:spLocks noGrp="1"/>
          </p:cNvSpPr>
          <p:nvPr>
            <p:ph idx="1"/>
          </p:nvPr>
        </p:nvSpPr>
        <p:spPr>
          <a:xfrm>
            <a:off x="334962" y="1232726"/>
            <a:ext cx="11522075" cy="4471200"/>
          </a:xfrm>
        </p:spPr>
        <p:txBody>
          <a:bodyPr/>
          <a:lstStyle/>
          <a:p>
            <a:r>
              <a:rPr lang="en-US" sz="2000" dirty="0"/>
              <a:t>In this prospective single-center study, 30 adult patients with operable CTEPH undergoing PTE were evaluated at a tertiary referral center in India.</a:t>
            </a:r>
          </a:p>
          <a:p>
            <a:pPr marL="0" indent="0">
              <a:buNone/>
            </a:pPr>
            <a:endParaRPr lang="en-US" sz="2000" dirty="0"/>
          </a:p>
          <a:p>
            <a:r>
              <a:rPr lang="en-US" sz="2000" dirty="0"/>
              <a:t>Assessments were performed within one week preoperatively and at 6 months postoperatively.</a:t>
            </a:r>
          </a:p>
          <a:p>
            <a:endParaRPr lang="en-US" sz="2000" dirty="0"/>
          </a:p>
          <a:p>
            <a:r>
              <a:rPr lang="en-US" sz="2000" dirty="0"/>
              <a:t> QoL was measured using the EmPHasis-10 questionnaire .</a:t>
            </a:r>
          </a:p>
          <a:p>
            <a:endParaRPr lang="en-US" sz="2000" dirty="0"/>
          </a:p>
          <a:p>
            <a:r>
              <a:rPr lang="en-US" sz="2000" dirty="0"/>
              <a:t> Psychological distress was evaluated using the Depression Anxiety Stress Scale-21 (DASS-21).</a:t>
            </a:r>
            <a:r>
              <a:rPr lang="en-US" dirty="0"/>
              <a:t> </a:t>
            </a:r>
            <a:r>
              <a:rPr lang="en-US" sz="2000" dirty="0"/>
              <a:t>The DASS-21 </a:t>
            </a:r>
            <a:r>
              <a:rPr lang="en-US" dirty="0"/>
              <a:t>is </a:t>
            </a:r>
            <a:r>
              <a:rPr lang="en-US" sz="2000" dirty="0"/>
              <a:t>a 21-item self-report questionnaire designed to measure the severity of depression, anxiety, and stress .</a:t>
            </a:r>
          </a:p>
          <a:p>
            <a:pPr marL="0" indent="0">
              <a:buNone/>
            </a:pPr>
            <a:endParaRPr lang="en-US" sz="2000" dirty="0"/>
          </a:p>
          <a:p>
            <a:r>
              <a:rPr lang="en-US" sz="2000" dirty="0"/>
              <a:t>Change in score before and after surgery was analyzed using paired T test or Wilcox-an signed rank test depending on the distribution of data. P value less than 0.05 is considered statistically significant.</a:t>
            </a:r>
          </a:p>
        </p:txBody>
      </p:sp>
      <p:sp>
        <p:nvSpPr>
          <p:cNvPr id="3" name="Title 2">
            <a:extLst>
              <a:ext uri="{FF2B5EF4-FFF2-40B4-BE49-F238E27FC236}">
                <a16:creationId xmlns:a16="http://schemas.microsoft.com/office/drawing/2014/main" id="{304014B5-87FA-6EF2-EFE6-5DF910338917}"/>
              </a:ext>
            </a:extLst>
          </p:cNvPr>
          <p:cNvSpPr>
            <a:spLocks noGrp="1"/>
          </p:cNvSpPr>
          <p:nvPr>
            <p:ph type="title"/>
          </p:nvPr>
        </p:nvSpPr>
        <p:spPr/>
        <p:txBody>
          <a:bodyPr/>
          <a:lstStyle/>
          <a:p>
            <a:r>
              <a:rPr lang="en-GB" dirty="0"/>
              <a:t>Methods</a:t>
            </a:r>
          </a:p>
        </p:txBody>
      </p:sp>
      <p:sp>
        <p:nvSpPr>
          <p:cNvPr id="4" name="Text Placeholder 3">
            <a:extLst>
              <a:ext uri="{FF2B5EF4-FFF2-40B4-BE49-F238E27FC236}">
                <a16:creationId xmlns:a16="http://schemas.microsoft.com/office/drawing/2014/main" id="{209CFF77-6B84-D0B6-874F-07E58769C54E}"/>
              </a:ext>
            </a:extLst>
          </p:cNvPr>
          <p:cNvSpPr>
            <a:spLocks noGrp="1"/>
          </p:cNvSpPr>
          <p:nvPr>
            <p:ph type="body" sz="quarter" idx="10"/>
          </p:nvPr>
        </p:nvSpPr>
        <p:spPr/>
        <p:txBody>
          <a:bodyPr/>
          <a:lstStyle/>
          <a:p>
            <a:endParaRPr lang="en-GB" dirty="0"/>
          </a:p>
        </p:txBody>
      </p:sp>
    </p:spTree>
    <p:extLst>
      <p:ext uri="{BB962C8B-B14F-4D97-AF65-F5344CB8AC3E}">
        <p14:creationId xmlns:p14="http://schemas.microsoft.com/office/powerpoint/2010/main" val="14156136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E7226C-85DC-682A-F945-84AB535CC1DB}"/>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A7A76E5-EFCD-8593-7B99-C781B445363F}"/>
              </a:ext>
            </a:extLst>
          </p:cNvPr>
          <p:cNvSpPr>
            <a:spLocks noGrp="1"/>
          </p:cNvSpPr>
          <p:nvPr>
            <p:ph idx="1"/>
          </p:nvPr>
        </p:nvSpPr>
        <p:spPr/>
        <p:txBody>
          <a:bodyPr lIns="91440" tIns="45720" rIns="91440" bIns="45720" anchor="t"/>
          <a:lstStyle/>
          <a:p>
            <a:r>
              <a:rPr lang="en-US" sz="2000" dirty="0"/>
              <a:t>The mean age was 41.8 ± 11.8 years; 66.7% were male. </a:t>
            </a:r>
          </a:p>
          <a:p>
            <a:r>
              <a:rPr lang="en-US" sz="2000" dirty="0">
                <a:latin typeface="Arial"/>
                <a:cs typeface="Arial"/>
              </a:rPr>
              <a:t>In our cohort (n = 30), the majority of patients had normal depression scores pre-PTE, while anxiety and stress were present in a substantial proportion. Preoperatively, 36.7% of patients had abnormal anxiety scores (30% mild, 6.7% moderate) and 10% had mild stress.</a:t>
            </a:r>
          </a:p>
          <a:p>
            <a:endParaRPr lang="en-US" sz="2000" dirty="0"/>
          </a:p>
          <a:p>
            <a:pPr marL="0" indent="0">
              <a:buNone/>
            </a:pPr>
            <a:r>
              <a:rPr lang="en-US" sz="2000" dirty="0">
                <a:latin typeface="Arial"/>
                <a:cs typeface="Arial"/>
              </a:rPr>
              <a:t>  </a:t>
            </a:r>
            <a:r>
              <a:rPr lang="en-US" sz="2000" b="1" dirty="0">
                <a:latin typeface="Arial"/>
                <a:cs typeface="Arial"/>
              </a:rPr>
              <a:t>At 6 months post-PTE, significant improvements were </a:t>
            </a:r>
            <a:r>
              <a:rPr lang="en-US" sz="2000" b="1">
                <a:latin typeface="Arial"/>
                <a:cs typeface="Arial"/>
              </a:rPr>
              <a:t>seen</a:t>
            </a:r>
            <a:r>
              <a:rPr lang="en-US" sz="2000" b="1" dirty="0">
                <a:latin typeface="Arial"/>
                <a:cs typeface="Arial"/>
              </a:rPr>
              <a:t> across all domains:</a:t>
            </a:r>
          </a:p>
          <a:p>
            <a:pPr marL="0" indent="0">
              <a:buNone/>
            </a:pPr>
            <a:endParaRPr lang="en-US" sz="2000" b="1" dirty="0"/>
          </a:p>
          <a:p>
            <a:pPr>
              <a:buFont typeface="Wingdings" panose="05000000000000000000" pitchFamily="2" charset="2"/>
              <a:buChar char="Ø"/>
            </a:pPr>
            <a:r>
              <a:rPr lang="en-US" sz="1600" b="1" dirty="0"/>
              <a:t>Anxiety </a:t>
            </a:r>
            <a:r>
              <a:rPr lang="en-US" sz="1600" dirty="0"/>
              <a:t>decreased from 6.87 ± 2.06 to 2.97 ± 1.03 (mean difference 3.90; 95% CI 3.04–4.76; p&lt;0.001).</a:t>
            </a:r>
          </a:p>
          <a:p>
            <a:pPr>
              <a:buFont typeface="Wingdings" panose="05000000000000000000" pitchFamily="2" charset="2"/>
              <a:buChar char="Ø"/>
            </a:pPr>
            <a:r>
              <a:rPr lang="en-US" sz="1600" b="1" dirty="0"/>
              <a:t>Stress</a:t>
            </a:r>
            <a:r>
              <a:rPr lang="en-US" sz="1600" dirty="0"/>
              <a:t> reduced from 7.47 ± 3.88 to 2.13 ± 0.68 (mean difference 5.34; 95% CI 3.85–6.82; p&lt;0.001).</a:t>
            </a:r>
          </a:p>
          <a:p>
            <a:pPr>
              <a:buFont typeface="Wingdings" panose="05000000000000000000" pitchFamily="2" charset="2"/>
              <a:buChar char="Ø"/>
            </a:pPr>
            <a:r>
              <a:rPr lang="en-US" sz="1600" b="1" dirty="0"/>
              <a:t>Disease-specific QoL (EmPHasis-10) </a:t>
            </a:r>
            <a:r>
              <a:rPr lang="en-US" sz="1600" dirty="0"/>
              <a:t>improved markedly from 30.83 ± 7.21 to 9.47 ± 4.37 (mean difference 21.36; 95% CI 18.64–24.09; p&lt;0.001), reflecting a 69.3% improvement.</a:t>
            </a:r>
          </a:p>
          <a:p>
            <a:pPr>
              <a:buFont typeface="Wingdings" panose="05000000000000000000" pitchFamily="2" charset="2"/>
              <a:buChar char="Ø"/>
            </a:pPr>
            <a:r>
              <a:rPr lang="en-US" sz="1600" dirty="0">
                <a:latin typeface="Arial"/>
                <a:cs typeface="Arial"/>
              </a:rPr>
              <a:t>Importantly, the improvement in </a:t>
            </a:r>
            <a:r>
              <a:rPr lang="en-US" sz="1600" b="1" dirty="0">
                <a:latin typeface="Arial"/>
                <a:cs typeface="Arial"/>
              </a:rPr>
              <a:t>EmPHasis-10 scores in our study exceeded the </a:t>
            </a:r>
            <a:r>
              <a:rPr lang="en-US" sz="1600" b="1" dirty="0" err="1">
                <a:latin typeface="Arial"/>
                <a:cs typeface="Arial"/>
              </a:rPr>
              <a:t>previousl</a:t>
            </a:r>
            <a:r>
              <a:rPr lang="en-US" sz="1600" b="1" dirty="0">
                <a:latin typeface="Arial"/>
                <a:cs typeface="Arial"/>
              </a:rPr>
              <a:t>y  reported minimal clinically important difference (MCID) .</a:t>
            </a:r>
            <a:endParaRPr lang="en-US" sz="1600" dirty="0">
              <a:latin typeface="Arial"/>
              <a:cs typeface="Arial"/>
            </a:endParaRPr>
          </a:p>
          <a:p>
            <a:endParaRPr lang="en-GB" dirty="0"/>
          </a:p>
        </p:txBody>
      </p:sp>
      <p:sp>
        <p:nvSpPr>
          <p:cNvPr id="3" name="Title 2">
            <a:extLst>
              <a:ext uri="{FF2B5EF4-FFF2-40B4-BE49-F238E27FC236}">
                <a16:creationId xmlns:a16="http://schemas.microsoft.com/office/drawing/2014/main" id="{B0850DA9-0623-7056-97D1-57C637144A51}"/>
              </a:ext>
            </a:extLst>
          </p:cNvPr>
          <p:cNvSpPr>
            <a:spLocks noGrp="1"/>
          </p:cNvSpPr>
          <p:nvPr>
            <p:ph type="title"/>
          </p:nvPr>
        </p:nvSpPr>
        <p:spPr/>
        <p:txBody>
          <a:bodyPr/>
          <a:lstStyle/>
          <a:p>
            <a:r>
              <a:rPr lang="en-GB" dirty="0"/>
              <a:t>Results</a:t>
            </a:r>
          </a:p>
        </p:txBody>
      </p:sp>
      <p:sp>
        <p:nvSpPr>
          <p:cNvPr id="4" name="Text Placeholder 3">
            <a:extLst>
              <a:ext uri="{FF2B5EF4-FFF2-40B4-BE49-F238E27FC236}">
                <a16:creationId xmlns:a16="http://schemas.microsoft.com/office/drawing/2014/main" id="{2011D4D8-3542-E48C-9B23-E5C0DCD73A0D}"/>
              </a:ext>
            </a:extLst>
          </p:cNvPr>
          <p:cNvSpPr>
            <a:spLocks noGrp="1"/>
          </p:cNvSpPr>
          <p:nvPr>
            <p:ph type="body" sz="quarter" idx="10"/>
          </p:nvPr>
        </p:nvSpPr>
        <p:spPr/>
        <p:txBody>
          <a:bodyPr/>
          <a:lstStyle/>
          <a:p>
            <a:endParaRPr lang="en-GB" dirty="0"/>
          </a:p>
        </p:txBody>
      </p:sp>
    </p:spTree>
    <p:extLst>
      <p:ext uri="{BB962C8B-B14F-4D97-AF65-F5344CB8AC3E}">
        <p14:creationId xmlns:p14="http://schemas.microsoft.com/office/powerpoint/2010/main" val="29823541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E01262-94A0-5698-46DB-18A5EC651800}"/>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07CCBFD-1546-2788-C7C5-C99662EAB847}"/>
              </a:ext>
            </a:extLst>
          </p:cNvPr>
          <p:cNvSpPr>
            <a:spLocks noGrp="1"/>
          </p:cNvSpPr>
          <p:nvPr>
            <p:ph idx="1"/>
          </p:nvPr>
        </p:nvSpPr>
        <p:spPr>
          <a:xfrm>
            <a:off x="334963" y="1440611"/>
            <a:ext cx="11522075" cy="4104512"/>
          </a:xfrm>
        </p:spPr>
        <p:txBody>
          <a:bodyPr lIns="91440" tIns="45720" rIns="91440" bIns="45720" anchor="t"/>
          <a:lstStyle/>
          <a:p>
            <a:r>
              <a:rPr lang="en-US" sz="1800" dirty="0">
                <a:latin typeface="Arial"/>
                <a:cs typeface="Arial"/>
              </a:rPr>
              <a:t>In our cohort, anxiety and stress were present in a subset of patients preoperatively, while most had normal depression scores. Following pulmonary thromboendarterectomy, all patients demonstrated normalization of depression, anxiety, and stress scores on the DASS-21 scale, indicating significant psychological improvement. Similarly, a German study reported lower prevalence of psychiatric disorders among curatively treated CTEPH patients.</a:t>
            </a:r>
          </a:p>
          <a:p>
            <a:endParaRPr lang="en-US" sz="1800" dirty="0"/>
          </a:p>
          <a:p>
            <a:r>
              <a:rPr lang="en-US" sz="1800" dirty="0">
                <a:latin typeface="Arial"/>
                <a:cs typeface="Arial"/>
              </a:rPr>
              <a:t>(EmPHasis-10) improved markedly from 30.83 ± 7.21 to 9.47 ± 4.37 which was similar to reported by United States Chronic Thromboembolic Pulmonary Hypertension Registry</a:t>
            </a:r>
            <a:r>
              <a:rPr lang="en-US" sz="1800" baseline="30000" dirty="0">
                <a:latin typeface="Arial"/>
                <a:cs typeface="Arial"/>
              </a:rPr>
              <a:t> (3)</a:t>
            </a:r>
            <a:r>
              <a:rPr lang="en-US" sz="1800" dirty="0">
                <a:latin typeface="Arial"/>
                <a:cs typeface="Arial"/>
              </a:rPr>
              <a:t>. At 6 months post PTE surgery, 90% of patients achieved near-normal EmPHasis-10 scores (&lt;15) compared with only 3% preoperatively, reflecting dramatic recovery in disease-specific quality of life.</a:t>
            </a:r>
          </a:p>
          <a:p>
            <a:endParaRPr lang="en-US" sz="1800" dirty="0"/>
          </a:p>
          <a:p>
            <a:r>
              <a:rPr lang="en-US" sz="1800" dirty="0">
                <a:latin typeface="Arial"/>
                <a:cs typeface="Arial"/>
              </a:rPr>
              <a:t>Notably, unlike prior analyses reporting higher rates of anxiety and depression in pulmonary Arterial  hypertension, most patients in our cohort had less psychological distress preoperatively, possibly reflecting potential curable nature of disease with strong family and social support systems.</a:t>
            </a:r>
          </a:p>
          <a:p>
            <a:endParaRPr lang="en-GB" sz="1600" dirty="0"/>
          </a:p>
        </p:txBody>
      </p:sp>
      <p:sp>
        <p:nvSpPr>
          <p:cNvPr id="3" name="Title 2">
            <a:extLst>
              <a:ext uri="{FF2B5EF4-FFF2-40B4-BE49-F238E27FC236}">
                <a16:creationId xmlns:a16="http://schemas.microsoft.com/office/drawing/2014/main" id="{4F8FCC2A-F944-3757-6E86-F44AD9B85D28}"/>
              </a:ext>
            </a:extLst>
          </p:cNvPr>
          <p:cNvSpPr>
            <a:spLocks noGrp="1"/>
          </p:cNvSpPr>
          <p:nvPr>
            <p:ph type="title"/>
          </p:nvPr>
        </p:nvSpPr>
        <p:spPr/>
        <p:txBody>
          <a:bodyPr/>
          <a:lstStyle/>
          <a:p>
            <a:r>
              <a:rPr lang="en-GB" dirty="0"/>
              <a:t>Discussion</a:t>
            </a:r>
          </a:p>
        </p:txBody>
      </p:sp>
      <p:sp>
        <p:nvSpPr>
          <p:cNvPr id="4" name="Text Placeholder 3">
            <a:extLst>
              <a:ext uri="{FF2B5EF4-FFF2-40B4-BE49-F238E27FC236}">
                <a16:creationId xmlns:a16="http://schemas.microsoft.com/office/drawing/2014/main" id="{816F796C-8F0B-90F0-6846-6D9532E6C60D}"/>
              </a:ext>
            </a:extLst>
          </p:cNvPr>
          <p:cNvSpPr>
            <a:spLocks noGrp="1"/>
          </p:cNvSpPr>
          <p:nvPr>
            <p:ph type="body" sz="quarter" idx="10"/>
          </p:nvPr>
        </p:nvSpPr>
        <p:spPr>
          <a:xfrm>
            <a:off x="334963" y="5884441"/>
            <a:ext cx="9662477" cy="482599"/>
          </a:xfrm>
        </p:spPr>
        <p:txBody>
          <a:bodyPr lIns="91440" tIns="45720" rIns="91440" bIns="45720" anchor="b" anchorCtr="0"/>
          <a:lstStyle/>
          <a:p>
            <a:endParaRPr lang="en-GB" dirty="0"/>
          </a:p>
          <a:p>
            <a:endParaRPr lang="en-GB" dirty="0"/>
          </a:p>
          <a:p>
            <a:endParaRPr lang="en-GB" dirty="0"/>
          </a:p>
          <a:p>
            <a:endParaRPr lang="en-GB" dirty="0"/>
          </a:p>
          <a:p>
            <a:endParaRPr lang="en-GB" sz="1050" dirty="0">
              <a:cs typeface="Arial"/>
            </a:endParaRPr>
          </a:p>
          <a:p>
            <a:r>
              <a:rPr lang="en-GB" sz="1050" dirty="0"/>
              <a:t>3)  Kelly M. Chin, William R. Auger, Raymond L. </a:t>
            </a:r>
            <a:r>
              <a:rPr lang="en-GB" sz="1050" dirty="0" err="1"/>
              <a:t>Benza,etal</a:t>
            </a:r>
            <a:r>
              <a:rPr lang="en-GB" sz="1050" dirty="0"/>
              <a:t> Long-term Survival and Quality of Life: Results From the United States Chronic Thromboembolic Pulmonary Hypertension </a:t>
            </a:r>
            <a:r>
              <a:rPr lang="en-GB" sz="1050" dirty="0" err="1"/>
              <a:t>Registry,CHEST</a:t>
            </a:r>
            <a:r>
              <a:rPr lang="en-GB" sz="1050" dirty="0"/>
              <a:t> </a:t>
            </a:r>
            <a:r>
              <a:rPr lang="en-GB" sz="1050" dirty="0" err="1"/>
              <a:t>Pulmonary,Volume</a:t>
            </a:r>
            <a:r>
              <a:rPr lang="en-GB" sz="1050" dirty="0"/>
              <a:t> 1, Issue 2,2023,100008</a:t>
            </a:r>
            <a:endParaRPr lang="en-GB" sz="1050" dirty="0">
              <a:cs typeface="Arial"/>
            </a:endParaRPr>
          </a:p>
        </p:txBody>
      </p:sp>
    </p:spTree>
    <p:extLst>
      <p:ext uri="{BB962C8B-B14F-4D97-AF65-F5344CB8AC3E}">
        <p14:creationId xmlns:p14="http://schemas.microsoft.com/office/powerpoint/2010/main" val="10832422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810EE8-C55C-A411-DB98-54BBD02D3D4D}"/>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568D00B-498B-C309-6337-14276B7AD27F}"/>
              </a:ext>
            </a:extLst>
          </p:cNvPr>
          <p:cNvSpPr>
            <a:spLocks noGrp="1"/>
          </p:cNvSpPr>
          <p:nvPr>
            <p:ph idx="1"/>
          </p:nvPr>
        </p:nvSpPr>
        <p:spPr/>
        <p:txBody>
          <a:bodyPr lIns="91440" tIns="45720" rIns="91440" bIns="45720" anchor="t"/>
          <a:lstStyle/>
          <a:p>
            <a:r>
              <a:rPr lang="en-US" dirty="0"/>
              <a:t>PTE  results in significant improvement in psychological well-being and disease-specific quality of life in patients with CTEPH besides reported improvement in hemodynamics and functional capacity.</a:t>
            </a:r>
          </a:p>
          <a:p>
            <a:endParaRPr lang="en-US" dirty="0">
              <a:latin typeface="Arial"/>
              <a:cs typeface="Arial"/>
            </a:endParaRPr>
          </a:p>
          <a:p>
            <a:r>
              <a:rPr lang="en-US" dirty="0"/>
              <a:t>The transition of most patients from symptomatic categories to normal ranges on DASS-21 highlights the reversible nature of psychological burden once pulmonary vascular obstruction is relieved.</a:t>
            </a:r>
          </a:p>
          <a:p>
            <a:endParaRPr lang="en-US" dirty="0"/>
          </a:p>
          <a:p>
            <a:r>
              <a:rPr lang="en-US" dirty="0">
                <a:latin typeface="Arial"/>
                <a:cs typeface="Arial"/>
              </a:rPr>
              <a:t> At six months after surgery, the majority of patients achieved near-normal quality of life scores, emphasizing the importance of incorporating patient-reported outcome measures in the routine evaluation of patients undergoing PTE.</a:t>
            </a:r>
            <a:endParaRPr lang="en-GB" dirty="0">
              <a:latin typeface="Arial"/>
              <a:cs typeface="Arial"/>
            </a:endParaRPr>
          </a:p>
        </p:txBody>
      </p:sp>
      <p:sp>
        <p:nvSpPr>
          <p:cNvPr id="3" name="Title 2">
            <a:extLst>
              <a:ext uri="{FF2B5EF4-FFF2-40B4-BE49-F238E27FC236}">
                <a16:creationId xmlns:a16="http://schemas.microsoft.com/office/drawing/2014/main" id="{D83E5D3F-BEAF-FDAC-2B19-11F950747507}"/>
              </a:ext>
            </a:extLst>
          </p:cNvPr>
          <p:cNvSpPr>
            <a:spLocks noGrp="1"/>
          </p:cNvSpPr>
          <p:nvPr>
            <p:ph type="title"/>
          </p:nvPr>
        </p:nvSpPr>
        <p:spPr/>
        <p:txBody>
          <a:bodyPr/>
          <a:lstStyle/>
          <a:p>
            <a:r>
              <a:rPr lang="en-GB" dirty="0"/>
              <a:t>Conclusion</a:t>
            </a:r>
          </a:p>
        </p:txBody>
      </p:sp>
      <p:sp>
        <p:nvSpPr>
          <p:cNvPr id="4" name="Text Placeholder 3">
            <a:extLst>
              <a:ext uri="{FF2B5EF4-FFF2-40B4-BE49-F238E27FC236}">
                <a16:creationId xmlns:a16="http://schemas.microsoft.com/office/drawing/2014/main" id="{1D44CB11-9856-B12A-1A07-ED664FF656BB}"/>
              </a:ext>
            </a:extLst>
          </p:cNvPr>
          <p:cNvSpPr>
            <a:spLocks noGrp="1"/>
          </p:cNvSpPr>
          <p:nvPr>
            <p:ph type="body" sz="quarter" idx="10"/>
          </p:nvPr>
        </p:nvSpPr>
        <p:spPr/>
        <p:txBody>
          <a:bodyPr/>
          <a:lstStyle/>
          <a:p>
            <a:endParaRPr lang="en-GB"/>
          </a:p>
        </p:txBody>
      </p:sp>
    </p:spTree>
    <p:extLst>
      <p:ext uri="{BB962C8B-B14F-4D97-AF65-F5344CB8AC3E}">
        <p14:creationId xmlns:p14="http://schemas.microsoft.com/office/powerpoint/2010/main" val="3338898105"/>
      </p:ext>
    </p:extLst>
  </p:cSld>
  <p:clrMapOvr>
    <a:masterClrMapping/>
  </p:clrMapOvr>
</p:sld>
</file>

<file path=ppt/theme/theme1.xml><?xml version="1.0" encoding="utf-8"?>
<a:theme xmlns:a="http://schemas.openxmlformats.org/drawingml/2006/main" name="ICC 2021">
  <a:themeElements>
    <a:clrScheme name="ICC 2021">
      <a:dk1>
        <a:srgbClr val="002060"/>
      </a:dk1>
      <a:lt1>
        <a:srgbClr val="FFFFFF"/>
      </a:lt1>
      <a:dk2>
        <a:srgbClr val="002060"/>
      </a:dk2>
      <a:lt2>
        <a:srgbClr val="FFFFFF"/>
      </a:lt2>
      <a:accent1>
        <a:srgbClr val="FF9900"/>
      </a:accent1>
      <a:accent2>
        <a:srgbClr val="9CBE45"/>
      </a:accent2>
      <a:accent3>
        <a:srgbClr val="A5A5A5"/>
      </a:accent3>
      <a:accent4>
        <a:srgbClr val="FF0000"/>
      </a:accent4>
      <a:accent5>
        <a:srgbClr val="00B050"/>
      </a:accent5>
      <a:accent6>
        <a:srgbClr val="7030A0"/>
      </a:accent6>
      <a:hlink>
        <a:srgbClr val="2F75FF"/>
      </a:hlink>
      <a:folHlink>
        <a:srgbClr val="BFBFB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C 2026_abstract template" id="{7A9C3E94-C494-4A74-9997-9CF3C60D6717}" vid="{1FFDA811-EDA3-41B2-8A83-CAC39268530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opic xmlns="94a67e06-54a4-445a-b79e-2b61c27d8f4a">Promotion</Topic>
    <TaxCatchAll xmlns="70ef824e-81a8-4185-b29b-1ce15dfb1ac6" xsi:nil="true"/>
    <lcf76f155ced4ddcb4097134ff3c332f xmlns="94a67e06-54a4-445a-b79e-2b61c27d8f4a">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641D8C613AFE204DBFCEFA4E89A6DB45" ma:contentTypeVersion="19" ma:contentTypeDescription="Create a new document." ma:contentTypeScope="" ma:versionID="2bf7736c94b8b1fdab42c8b471823925">
  <xsd:schema xmlns:xsd="http://www.w3.org/2001/XMLSchema" xmlns:xs="http://www.w3.org/2001/XMLSchema" xmlns:p="http://schemas.microsoft.com/office/2006/metadata/properties" xmlns:ns2="94a67e06-54a4-445a-b79e-2b61c27d8f4a" xmlns:ns3="70ef824e-81a8-4185-b29b-1ce15dfb1ac6" targetNamespace="http://schemas.microsoft.com/office/2006/metadata/properties" ma:root="true" ma:fieldsID="a3a39e8445f75fc3d34ee891f0508b98" ns2:_="" ns3:_="">
    <xsd:import namespace="94a67e06-54a4-445a-b79e-2b61c27d8f4a"/>
    <xsd:import namespace="70ef824e-81a8-4185-b29b-1ce15dfb1ac6"/>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Topic"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4a67e06-54a4-445a-b79e-2b61c27d8f4a" elementFormDefault="qualified">
    <xsd:import namespace="http://schemas.microsoft.com/office/2006/documentManagement/types"/>
    <xsd:import namespace="http://schemas.microsoft.com/office/infopath/2007/PartnerControls"/>
    <xsd:element name="MediaServiceMetadata" ma:index="4" nillable="true" ma:displayName="MediaServiceMetadata" ma:hidden="true" ma:internalName="MediaServiceMetadata" ma:readOnly="true">
      <xsd:simpleType>
        <xsd:restriction base="dms:Note"/>
      </xsd:simpleType>
    </xsd:element>
    <xsd:element name="MediaServiceFastMetadata" ma:index="5" nillable="true" ma:displayName="MediaServiceFastMetadata" ma:hidden="true" ma:internalName="MediaServiceFastMetadata" ma:readOnly="true">
      <xsd:simpleType>
        <xsd:restriction base="dms:Note"/>
      </xsd:simpleType>
    </xsd:element>
    <xsd:element name="MediaServiceSearchProperties" ma:index="6" nillable="true" ma:displayName="MediaServiceSearchProperties" ma:hidden="true" ma:internalName="MediaServiceSearchProperties" ma:readOnly="true">
      <xsd:simpleType>
        <xsd:restriction base="dms:Note"/>
      </xsd:simpleType>
    </xsd:element>
    <xsd:element name="Topic" ma:index="7" nillable="true" ma:displayName="Topic" ma:format="Dropdown" ma:internalName="Topic">
      <xsd:simpleType>
        <xsd:restriction base="dms:Choice">
          <xsd:enumeration value="Sponsors"/>
          <xsd:enumeration value="Agenda"/>
          <xsd:enumeration value="Logistics"/>
          <xsd:enumeration value="Promotion"/>
          <xsd:enumeration value="Faculty"/>
        </xsd:restriction>
      </xsd:simpleType>
    </xsd:element>
    <xsd:element name="lcf76f155ced4ddcb4097134ff3c332f" ma:index="9" nillable="true" ma:taxonomy="true" ma:internalName="lcf76f155ced4ddcb4097134ff3c332f" ma:taxonomyFieldName="MediaServiceImageTags" ma:displayName="Image Tags" ma:readOnly="false" ma:fieldId="{5cf76f15-5ced-4ddc-b409-7134ff3c332f}" ma:taxonomyMulti="true" ma:sspId="0188e480-3eab-4678-b7d0-fffb2213426b" ma:termSetId="09814cd3-568e-fe90-9814-8d621ff8fb84" ma:anchorId="fba54fb3-c3e1-fe81-a776-ca4b69148c4d" ma:open="true" ma:isKeyword="false">
      <xsd:complexType>
        <xsd:sequence>
          <xsd:element ref="pc:Terms" minOccurs="0" maxOccurs="1"/>
        </xsd:sequence>
      </xsd:complex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0ef824e-81a8-4185-b29b-1ce15dfb1ac6" elementFormDefault="qualified">
    <xsd:import namespace="http://schemas.microsoft.com/office/2006/documentManagement/types"/>
    <xsd:import namespace="http://schemas.microsoft.com/office/infopath/2007/PartnerControls"/>
    <xsd:element name="TaxCatchAll" ma:index="10" nillable="true" ma:displayName="Taxonomy Catch All Column" ma:hidden="true" ma:list="{a50819b9-938e-45e8-8569-4ed9afb0ad88}" ma:internalName="TaxCatchAll" ma:showField="CatchAllData" ma:web="70ef824e-81a8-4185-b29b-1ce15dfb1ac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5"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B317F10-D44C-4D0E-ABD7-2B956DA2F734}">
  <ds:schemaRefs>
    <ds:schemaRef ds:uri="http://schemas.microsoft.com/sharepoint/v3/contenttype/forms"/>
  </ds:schemaRefs>
</ds:datastoreItem>
</file>

<file path=customXml/itemProps2.xml><?xml version="1.0" encoding="utf-8"?>
<ds:datastoreItem xmlns:ds="http://schemas.openxmlformats.org/officeDocument/2006/customXml" ds:itemID="{4C898D0B-672D-419F-A4E1-FDE5F05084F2}">
  <ds:schemaRefs>
    <ds:schemaRef ds:uri="http://purl.org/dc/elements/1.1/"/>
    <ds:schemaRef ds:uri="http://www.w3.org/XML/1998/namespace"/>
    <ds:schemaRef ds:uri="http://schemas.microsoft.com/office/2006/metadata/properties"/>
    <ds:schemaRef ds:uri="http://schemas.microsoft.com/office/infopath/2007/PartnerControls"/>
    <ds:schemaRef ds:uri="http://purl.org/dc/dcmitype/"/>
    <ds:schemaRef ds:uri="http://schemas.microsoft.com/office/2006/documentManagement/types"/>
    <ds:schemaRef ds:uri="94a67e06-54a4-445a-b79e-2b61c27d8f4a"/>
    <ds:schemaRef ds:uri="http://purl.org/dc/terms/"/>
    <ds:schemaRef ds:uri="http://schemas.openxmlformats.org/package/2006/metadata/core-properties"/>
    <ds:schemaRef ds:uri="70ef824e-81a8-4185-b29b-1ce15dfb1ac6"/>
  </ds:schemaRefs>
</ds:datastoreItem>
</file>

<file path=customXml/itemProps3.xml><?xml version="1.0" encoding="utf-8"?>
<ds:datastoreItem xmlns:ds="http://schemas.openxmlformats.org/officeDocument/2006/customXml" ds:itemID="{63F69394-406D-46D9-B06C-54CA7C59248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4a67e06-54a4-445a-b79e-2b61c27d8f4a"/>
    <ds:schemaRef ds:uri="70ef824e-81a8-4185-b29b-1ce15dfb1ac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c71c84cc-76df-4b25-9726-b4be2b1f0579}" enabled="0" method="" siteId="{c71c84cc-76df-4b25-9726-b4be2b1f0579}" removed="1"/>
</clbl:labelList>
</file>

<file path=docProps/app.xml><?xml version="1.0" encoding="utf-8"?>
<Properties xmlns="http://schemas.openxmlformats.org/officeDocument/2006/extended-properties" xmlns:vt="http://schemas.openxmlformats.org/officeDocument/2006/docPropsVTypes">
  <Template>ICC 2026_abstract template (2)</Template>
  <TotalTime>726</TotalTime>
  <Words>962</Words>
  <Application>Microsoft Office PowerPoint</Application>
  <PresentationFormat>Widescreen</PresentationFormat>
  <Paragraphs>61</Paragraphs>
  <Slides>6</Slides>
  <Notes>1</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ICC 2021</vt:lpstr>
      <vt:lpstr>Impact of Pulmonary Thromboendarterectomy on Quality of Life and Psychological Distress in Chronic Thromboembolic Pulmonary Hypertension: A prospective Study from a High-Volume Indian Center</vt:lpstr>
      <vt:lpstr>Introduction</vt:lpstr>
      <vt:lpstr>Methods</vt:lpstr>
      <vt:lpstr>Results</vt:lpstr>
      <vt:lpstr>Discussion</vt:lpstr>
      <vt:lpstr>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Dr Basha Khan</dc:creator>
  <cp:lastModifiedBy>Dr Basha Khan</cp:lastModifiedBy>
  <cp:revision>39</cp:revision>
  <dcterms:created xsi:type="dcterms:W3CDTF">2026-03-07T16:24:58Z</dcterms:created>
  <dcterms:modified xsi:type="dcterms:W3CDTF">2026-03-12T09:57:34Z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0x010100641D8C613AFE204DBFCEFA4E89A6DB45</vt:lpwstr>
  </property>
  <property fmtid="{D5CDD505-2E9C-101B-9397-08002B2CF9AE}" pid="3" name="Order">
    <vt:r8>947200</vt:r8>
  </property>
  <property fmtid="{D5CDD505-2E9C-101B-9397-08002B2CF9AE}" pid="4" name="MediaServiceImageTags">
    <vt:lpwstr/>
  </property>
  <property fmtid="{D5CDD505-2E9C-101B-9397-08002B2CF9AE}" pid="5" name="_ExtendedDescription">
    <vt:lpwstr/>
  </property>
  <property fmtid="{D5CDD505-2E9C-101B-9397-08002B2CF9AE}" pid="6" name="MSIP_Label_defa4170-0d19-0005-0004-bc88714345d2_Enabled">
    <vt:lpwstr>true</vt:lpwstr>
  </property>
  <property fmtid="{D5CDD505-2E9C-101B-9397-08002B2CF9AE}" pid="7" name="MSIP_Label_defa4170-0d19-0005-0004-bc88714345d2_SetDate">
    <vt:lpwstr>2025-09-15T08:13:47Z</vt:lpwstr>
  </property>
  <property fmtid="{D5CDD505-2E9C-101B-9397-08002B2CF9AE}" pid="8" name="MSIP_Label_defa4170-0d19-0005-0004-bc88714345d2_Method">
    <vt:lpwstr>Standard</vt:lpwstr>
  </property>
  <property fmtid="{D5CDD505-2E9C-101B-9397-08002B2CF9AE}" pid="9" name="MSIP_Label_defa4170-0d19-0005-0004-bc88714345d2_Name">
    <vt:lpwstr>defa4170-0d19-0005-0004-bc88714345d2</vt:lpwstr>
  </property>
  <property fmtid="{D5CDD505-2E9C-101B-9397-08002B2CF9AE}" pid="10" name="MSIP_Label_defa4170-0d19-0005-0004-bc88714345d2_SiteId">
    <vt:lpwstr>8633fcf3-c866-4f0f-8102-3a9370fa5d2d</vt:lpwstr>
  </property>
  <property fmtid="{D5CDD505-2E9C-101B-9397-08002B2CF9AE}" pid="11" name="MSIP_Label_defa4170-0d19-0005-0004-bc88714345d2_ActionId">
    <vt:lpwstr>7eed8720-af8c-471e-a35f-4ebeb8ade5ae</vt:lpwstr>
  </property>
  <property fmtid="{D5CDD505-2E9C-101B-9397-08002B2CF9AE}" pid="12" name="MSIP_Label_defa4170-0d19-0005-0004-bc88714345d2_ContentBits">
    <vt:lpwstr>0</vt:lpwstr>
  </property>
  <property fmtid="{D5CDD505-2E9C-101B-9397-08002B2CF9AE}" pid="13" name="MSIP_Label_defa4170-0d19-0005-0004-bc88714345d2_Tag">
    <vt:lpwstr>10, 3, 0, 1</vt:lpwstr>
  </property>
</Properties>
</file>