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58" r:id="rId5"/>
    <p:sldId id="259" r:id="rId6"/>
    <p:sldId id="260" r:id="rId7"/>
    <p:sldId id="261" r:id="rId8"/>
    <p:sldId id="262" r:id="rId9"/>
    <p:sldId id="263"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guide id="3" orient="horz" pos="3067"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891A021-509A-6025-4AF0-C6838D967DA7}" name="Adam Torbicki" initials="AT" userId="3c9d8feae4775177" providerId="Windows Live"/>
  <p188:author id="{2F48AD62-C5B7-73CB-053C-5BDA317766F5}" name="Claudia Schuler" initials="CS" userId="S::claudia.schuler@NSPM.COM::99f0af8c-fd6c-4433-b7ab-6b770f3503b4" providerId="AD"/>
  <p188:author id="{25D06F89-1D1E-E99B-0771-0C79AB7734DA}" name="Sonja Mariotti Nesurini" initials="SMN" userId="S::sonja.mariotti@NSPM.COM::28629fb6-2441-424e-b167-4579315a85ca" providerId="AD"/>
  <p188:author id="{4D88D0CB-8D54-BB45-5843-016D4B6018F2}" name="Christoph Benner" initials="CB" userId="S::Christoph.Benner@NSPM.COM::84c046a5-be5c-4921-8ca7-73685d4e572f" providerId="AD"/>
  <p188:author id="{CC1EE7F2-E866-224D-7FB8-B1A5D4A6C922}" name="Elizabeth Oliver" initials="EO" userId="S::elizabeth.oliver@NSPM.COM::32c21e0e-d95f-49fc-9cee-aa6fb7ff08e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335C"/>
    <a:srgbClr val="102550"/>
    <a:srgbClr val="97BAFF"/>
    <a:srgbClr val="FF9900"/>
    <a:srgbClr val="061C49"/>
    <a:srgbClr val="002060"/>
    <a:srgbClr val="9CBE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4DA85E-C5EE-4823-AACF-BE21EA691BB0}" v="2" dt="2026-02-24T11:52:33.1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03"/>
    <p:restoredTop sz="94671"/>
  </p:normalViewPr>
  <p:slideViewPr>
    <p:cSldViewPr snapToGrid="0">
      <p:cViewPr varScale="1">
        <p:scale>
          <a:sx n="104" d="100"/>
          <a:sy n="104" d="100"/>
        </p:scale>
        <p:origin x="688" y="200"/>
      </p:cViewPr>
      <p:guideLst>
        <p:guide orient="horz" pos="2183"/>
        <p:guide pos="3840"/>
        <p:guide orient="horz" pos="3067"/>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rskavec Tomáš, MUDr." userId="e028d560-7a09-4b89-b312-f4c63f35198c" providerId="ADAL" clId="{B3C5751E-A180-4F70-9402-957AB2E82B63}"/>
    <pc:docChg chg="custSel modSld">
      <pc:chgData name="Prskavec Tomáš, MUDr." userId="e028d560-7a09-4b89-b312-f4c63f35198c" providerId="ADAL" clId="{B3C5751E-A180-4F70-9402-957AB2E82B63}" dt="2026-02-24T11:53:53.331" v="29" actId="33524"/>
      <pc:docMkLst>
        <pc:docMk/>
      </pc:docMkLst>
      <pc:sldChg chg="modSp mod">
        <pc:chgData name="Prskavec Tomáš, MUDr." userId="e028d560-7a09-4b89-b312-f4c63f35198c" providerId="ADAL" clId="{B3C5751E-A180-4F70-9402-957AB2E82B63}" dt="2026-02-24T11:53:53.331" v="29" actId="33524"/>
        <pc:sldMkLst>
          <pc:docMk/>
          <pc:sldMk cId="3920440479" sldId="259"/>
        </pc:sldMkLst>
        <pc:spChg chg="mod">
          <ac:chgData name="Prskavec Tomáš, MUDr." userId="e028d560-7a09-4b89-b312-f4c63f35198c" providerId="ADAL" clId="{B3C5751E-A180-4F70-9402-957AB2E82B63}" dt="2026-02-24T11:52:54.518" v="28" actId="20577"/>
          <ac:spMkLst>
            <pc:docMk/>
            <pc:sldMk cId="3920440479" sldId="259"/>
            <ac:spMk id="2" creationId="{FDEFE197-C596-2577-6D4E-E24792135B7B}"/>
          </ac:spMkLst>
        </pc:spChg>
        <pc:spChg chg="mod">
          <ac:chgData name="Prskavec Tomáš, MUDr." userId="e028d560-7a09-4b89-b312-f4c63f35198c" providerId="ADAL" clId="{B3C5751E-A180-4F70-9402-957AB2E82B63}" dt="2026-02-24T11:53:53.331" v="29" actId="33524"/>
          <ac:spMkLst>
            <pc:docMk/>
            <pc:sldMk cId="3920440479" sldId="259"/>
            <ac:spMk id="3" creationId="{8B60EAA6-E668-ACD9-C881-6EA1F70112F2}"/>
          </ac:spMkLst>
        </pc:spChg>
      </pc:sldChg>
    </pc:docChg>
  </pc:docChgLst>
  <pc:docChgLst>
    <pc:chgData name="Prskavec Tomáš, MUDr." userId="e028d560-7a09-4b89-b312-f4c63f35198c" providerId="ADAL" clId="{4AC9A73B-14BE-5F1C-BD99-B3EBF1616730}"/>
    <pc:docChg chg="modSld">
      <pc:chgData name="Prskavec Tomáš, MUDr." userId="e028d560-7a09-4b89-b312-f4c63f35198c" providerId="ADAL" clId="{4AC9A73B-14BE-5F1C-BD99-B3EBF1616730}" dt="2026-03-13T15:18:04.043" v="8" actId="20577"/>
      <pc:docMkLst>
        <pc:docMk/>
      </pc:docMkLst>
      <pc:sldChg chg="modSp mod">
        <pc:chgData name="Prskavec Tomáš, MUDr." userId="e028d560-7a09-4b89-b312-f4c63f35198c" providerId="ADAL" clId="{4AC9A73B-14BE-5F1C-BD99-B3EBF1616730}" dt="2026-02-24T15:03:42.518" v="0" actId="255"/>
        <pc:sldMkLst>
          <pc:docMk/>
          <pc:sldMk cId="3920440479" sldId="259"/>
        </pc:sldMkLst>
        <pc:spChg chg="mod">
          <ac:chgData name="Prskavec Tomáš, MUDr." userId="e028d560-7a09-4b89-b312-f4c63f35198c" providerId="ADAL" clId="{4AC9A73B-14BE-5F1C-BD99-B3EBF1616730}" dt="2026-02-24T15:03:42.518" v="0" actId="255"/>
          <ac:spMkLst>
            <pc:docMk/>
            <pc:sldMk cId="3920440479" sldId="259"/>
            <ac:spMk id="2" creationId="{FDEFE197-C596-2577-6D4E-E24792135B7B}"/>
          </ac:spMkLst>
        </pc:spChg>
      </pc:sldChg>
      <pc:sldChg chg="modSp mod">
        <pc:chgData name="Prskavec Tomáš, MUDr." userId="e028d560-7a09-4b89-b312-f4c63f35198c" providerId="ADAL" clId="{4AC9A73B-14BE-5F1C-BD99-B3EBF1616730}" dt="2026-03-13T15:18:04.043" v="8" actId="20577"/>
        <pc:sldMkLst>
          <pc:docMk/>
          <pc:sldMk cId="1083242261" sldId="263"/>
        </pc:sldMkLst>
        <pc:spChg chg="mod">
          <ac:chgData name="Prskavec Tomáš, MUDr." userId="e028d560-7a09-4b89-b312-f4c63f35198c" providerId="ADAL" clId="{4AC9A73B-14BE-5F1C-BD99-B3EBF1616730}" dt="2026-03-13T15:18:04.043" v="8" actId="20577"/>
          <ac:spMkLst>
            <pc:docMk/>
            <pc:sldMk cId="1083242261" sldId="263"/>
            <ac:spMk id="2" creationId="{C07CCBFD-1546-2788-C7C5-C99662EAB84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841D00F-E798-46A1-BEA7-EC9ADB8EF83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H"/>
          </a:p>
        </p:txBody>
      </p:sp>
      <p:sp>
        <p:nvSpPr>
          <p:cNvPr id="3" name="Date Placeholder 2">
            <a:extLst>
              <a:ext uri="{FF2B5EF4-FFF2-40B4-BE49-F238E27FC236}">
                <a16:creationId xmlns:a16="http://schemas.microsoft.com/office/drawing/2014/main" id="{BD81E58E-36E8-4D38-AF4F-4F589B443D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E8FB1C-2736-4565-B543-6F553E0071CF}" type="datetimeFigureOut">
              <a:rPr lang="en-CH" smtClean="0"/>
              <a:t>2/24/26</a:t>
            </a:fld>
            <a:endParaRPr lang="en-CH"/>
          </a:p>
        </p:txBody>
      </p:sp>
      <p:sp>
        <p:nvSpPr>
          <p:cNvPr id="4" name="Footer Placeholder 3">
            <a:extLst>
              <a:ext uri="{FF2B5EF4-FFF2-40B4-BE49-F238E27FC236}">
                <a16:creationId xmlns:a16="http://schemas.microsoft.com/office/drawing/2014/main" id="{3B50F95C-0C59-4322-95E0-15DFD999A17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H"/>
          </a:p>
        </p:txBody>
      </p:sp>
      <p:sp>
        <p:nvSpPr>
          <p:cNvPr id="5" name="Slide Number Placeholder 4">
            <a:extLst>
              <a:ext uri="{FF2B5EF4-FFF2-40B4-BE49-F238E27FC236}">
                <a16:creationId xmlns:a16="http://schemas.microsoft.com/office/drawing/2014/main" id="{B90A98DC-C961-480A-A431-94609B04934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C79AED8-629E-4DC9-B198-707A4084A64D}" type="slidenum">
              <a:rPr lang="en-CH" smtClean="0"/>
              <a:t>‹#›</a:t>
            </a:fld>
            <a:endParaRPr lang="en-CH"/>
          </a:p>
        </p:txBody>
      </p:sp>
    </p:spTree>
    <p:extLst>
      <p:ext uri="{BB962C8B-B14F-4D97-AF65-F5344CB8AC3E}">
        <p14:creationId xmlns:p14="http://schemas.microsoft.com/office/powerpoint/2010/main" val="9047670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58C6B7-7E69-419D-A6C1-AC7940B829F4}" type="datetimeFigureOut">
              <a:rPr lang="en-GB" smtClean="0"/>
              <a:t>24/02/2026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0C6AC9-B06A-4FA2-A910-210FA38D0760}" type="slidenum">
              <a:rPr lang="en-GB" smtClean="0"/>
              <a:t>‹#›</a:t>
            </a:fld>
            <a:endParaRPr lang="en-GB"/>
          </a:p>
        </p:txBody>
      </p:sp>
    </p:spTree>
    <p:extLst>
      <p:ext uri="{BB962C8B-B14F-4D97-AF65-F5344CB8AC3E}">
        <p14:creationId xmlns:p14="http://schemas.microsoft.com/office/powerpoint/2010/main" val="1277811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2" name="Text Placeholder 13">
            <a:extLst>
              <a:ext uri="{FF2B5EF4-FFF2-40B4-BE49-F238E27FC236}">
                <a16:creationId xmlns:a16="http://schemas.microsoft.com/office/drawing/2014/main" id="{15BF1BB5-C6A4-4F65-98F0-F169FFB0F841}"/>
              </a:ext>
            </a:extLst>
          </p:cNvPr>
          <p:cNvSpPr>
            <a:spLocks noGrp="1"/>
          </p:cNvSpPr>
          <p:nvPr>
            <p:ph type="body" sz="quarter" idx="13"/>
          </p:nvPr>
        </p:nvSpPr>
        <p:spPr>
          <a:xfrm>
            <a:off x="396465" y="5457407"/>
            <a:ext cx="11399070" cy="501650"/>
          </a:xfrm>
          <a:prstGeom prst="rect">
            <a:avLst/>
          </a:prstGeom>
        </p:spPr>
        <p:txBody>
          <a:bodyPr>
            <a:noAutofit/>
          </a:bodyPr>
          <a:lstStyle>
            <a:lvl1pPr marL="0" indent="0" algn="ctr">
              <a:buNone/>
              <a:defRPr sz="3200">
                <a:solidFill>
                  <a:schemeClr val="bg1"/>
                </a:solidFill>
                <a:latin typeface="Arial" panose="020B0604020202020204" pitchFamily="34" charset="0"/>
                <a:cs typeface="Arial" panose="020B0604020202020204" pitchFamily="34" charset="0"/>
              </a:defRPr>
            </a:lvl1pPr>
          </a:lstStyle>
          <a:p>
            <a:pPr lvl="0"/>
            <a:r>
              <a:rPr lang="cs-CZ"/>
              <a:t>Po kliknutí můžete upravovat styly textu v předloze.</a:t>
            </a:r>
          </a:p>
        </p:txBody>
      </p:sp>
      <p:sp>
        <p:nvSpPr>
          <p:cNvPr id="13" name="Text Placeholder 13">
            <a:extLst>
              <a:ext uri="{FF2B5EF4-FFF2-40B4-BE49-F238E27FC236}">
                <a16:creationId xmlns:a16="http://schemas.microsoft.com/office/drawing/2014/main" id="{6BB9507B-2163-4974-BB68-922002B92A53}"/>
              </a:ext>
            </a:extLst>
          </p:cNvPr>
          <p:cNvSpPr>
            <a:spLocks noGrp="1"/>
          </p:cNvSpPr>
          <p:nvPr>
            <p:ph type="body" sz="quarter" idx="14"/>
          </p:nvPr>
        </p:nvSpPr>
        <p:spPr>
          <a:xfrm>
            <a:off x="3290094" y="5998706"/>
            <a:ext cx="5611813" cy="501650"/>
          </a:xfrm>
          <a:prstGeom prst="rect">
            <a:avLst/>
          </a:prstGeom>
        </p:spPr>
        <p:txBody>
          <a:bodyPr>
            <a:noAutofit/>
          </a:bodyPr>
          <a:lstStyle>
            <a:lvl1pPr marL="0" indent="0" algn="ctr">
              <a:buNone/>
              <a:defRPr sz="2400">
                <a:solidFill>
                  <a:schemeClr val="bg1"/>
                </a:solidFill>
                <a:latin typeface="Arial" panose="020B0604020202020204" pitchFamily="34" charset="0"/>
                <a:cs typeface="Arial" panose="020B0604020202020204" pitchFamily="34" charset="0"/>
              </a:defRPr>
            </a:lvl1pPr>
          </a:lstStyle>
          <a:p>
            <a:pPr lvl="0"/>
            <a:r>
              <a:rPr lang="cs-CZ"/>
              <a:t>Po kliknutí můžete upravovat styly textu v předloze.</a:t>
            </a:r>
          </a:p>
        </p:txBody>
      </p:sp>
      <p:sp>
        <p:nvSpPr>
          <p:cNvPr id="23" name="Rectangle 22">
            <a:extLst>
              <a:ext uri="{FF2B5EF4-FFF2-40B4-BE49-F238E27FC236}">
                <a16:creationId xmlns:a16="http://schemas.microsoft.com/office/drawing/2014/main" id="{75EB2540-E58D-8B13-7A3E-3B5F00620417}"/>
              </a:ext>
            </a:extLst>
          </p:cNvPr>
          <p:cNvSpPr/>
          <p:nvPr userDrawn="1"/>
        </p:nvSpPr>
        <p:spPr>
          <a:xfrm>
            <a:off x="-38100" y="5171356"/>
            <a:ext cx="12240000" cy="1720496"/>
          </a:xfrm>
          <a:prstGeom prst="rect">
            <a:avLst/>
          </a:prstGeom>
          <a:solidFill>
            <a:srgbClr val="1A3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Connector 6">
            <a:extLst>
              <a:ext uri="{FF2B5EF4-FFF2-40B4-BE49-F238E27FC236}">
                <a16:creationId xmlns:a16="http://schemas.microsoft.com/office/drawing/2014/main" id="{58E27300-0C31-475D-BF15-608D8BE1529F}"/>
              </a:ext>
            </a:extLst>
          </p:cNvPr>
          <p:cNvCxnSpPr/>
          <p:nvPr userDrawn="1"/>
        </p:nvCxnSpPr>
        <p:spPr>
          <a:xfrm>
            <a:off x="-38100" y="5342084"/>
            <a:ext cx="1224000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pic>
        <p:nvPicPr>
          <p:cNvPr id="2" name="Picture 1" descr="A building with a tower and a statue in the background&#10;&#10;Description automatically generated">
            <a:extLst>
              <a:ext uri="{FF2B5EF4-FFF2-40B4-BE49-F238E27FC236}">
                <a16:creationId xmlns:a16="http://schemas.microsoft.com/office/drawing/2014/main" id="{253A5B0D-FD71-4200-4A6A-64A0A5099B43}"/>
              </a:ext>
            </a:extLst>
          </p:cNvPr>
          <p:cNvPicPr>
            <a:picLocks noChangeAspect="1"/>
          </p:cNvPicPr>
          <p:nvPr userDrawn="1"/>
        </p:nvPicPr>
        <p:blipFill>
          <a:blip r:embed="rId2">
            <a:extLst>
              <a:ext uri="{28A0092B-C50C-407E-A947-70E740481C1C}">
                <a14:useLocalDpi xmlns:a14="http://schemas.microsoft.com/office/drawing/2010/main" val="0"/>
              </a:ext>
            </a:extLst>
          </a:blip>
          <a:srcRect l="824" r="3486"/>
          <a:stretch>
            <a:fillRect/>
          </a:stretch>
        </p:blipFill>
        <p:spPr>
          <a:xfrm>
            <a:off x="-38100" y="-8589"/>
            <a:ext cx="12240000" cy="5329697"/>
          </a:xfrm>
          <a:prstGeom prst="rect">
            <a:avLst/>
          </a:prstGeom>
        </p:spPr>
      </p:pic>
    </p:spTree>
    <p:extLst>
      <p:ext uri="{BB962C8B-B14F-4D97-AF65-F5344CB8AC3E}">
        <p14:creationId xmlns:p14="http://schemas.microsoft.com/office/powerpoint/2010/main" val="3427693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8" name="Content Placeholder 2"/>
          <p:cNvSpPr>
            <a:spLocks noGrp="1"/>
          </p:cNvSpPr>
          <p:nvPr>
            <p:ph idx="1"/>
          </p:nvPr>
        </p:nvSpPr>
        <p:spPr>
          <a:xfrm>
            <a:off x="334963" y="1440611"/>
            <a:ext cx="11522075" cy="4471200"/>
          </a:xfrm>
          <a:prstGeom prst="rect">
            <a:avLst/>
          </a:prstGeom>
        </p:spPr>
        <p:txBody>
          <a:bodyPr/>
          <a:lstStyle>
            <a:lvl1pPr marL="228600" indent="-228600">
              <a:buClr>
                <a:srgbClr val="FF9900"/>
              </a:buClr>
              <a:buFont typeface="Arial" panose="020B0604020202020204" pitchFamily="34" charset="0"/>
              <a:buChar char="•"/>
              <a:defRPr sz="2400">
                <a:solidFill>
                  <a:srgbClr val="002060"/>
                </a:solidFill>
                <a:latin typeface="Arial" panose="020B0604020202020204" pitchFamily="34" charset="0"/>
                <a:cs typeface="Arial" panose="020B0604020202020204" pitchFamily="34" charset="0"/>
              </a:defRPr>
            </a:lvl1pPr>
            <a:lvl2pPr marL="687600" indent="-230400">
              <a:buClr>
                <a:srgbClr val="FF9900"/>
              </a:buClr>
              <a:buFont typeface="Arial" panose="020B0604020202020204" pitchFamily="34" charset="0"/>
              <a:buChar char="•"/>
              <a:defRPr sz="2000">
                <a:solidFill>
                  <a:srgbClr val="002060"/>
                </a:solidFill>
                <a:latin typeface="Arial" panose="020B0604020202020204" pitchFamily="34" charset="0"/>
                <a:cs typeface="Arial" panose="020B0604020202020204" pitchFamily="34" charset="0"/>
              </a:defRPr>
            </a:lvl2pPr>
            <a:lvl3pPr marL="1143000" indent="-228600">
              <a:buClr>
                <a:srgbClr val="FF9900"/>
              </a:buClr>
              <a:buFont typeface="Arial" panose="020B0604020202020204" pitchFamily="34" charset="0"/>
              <a:buChar char="•"/>
              <a:defRPr sz="1800">
                <a:solidFill>
                  <a:srgbClr val="002060"/>
                </a:solidFill>
                <a:latin typeface="Arial" panose="020B0604020202020204" pitchFamily="34" charset="0"/>
                <a:cs typeface="Arial" panose="020B0604020202020204" pitchFamily="34" charset="0"/>
              </a:defRPr>
            </a:lvl3pPr>
            <a:lvl4pPr marL="16002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4pPr>
            <a:lvl5pPr marL="20574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GB"/>
          </a:p>
        </p:txBody>
      </p:sp>
      <p:sp>
        <p:nvSpPr>
          <p:cNvPr id="17" name="Title 1"/>
          <p:cNvSpPr>
            <a:spLocks noGrp="1"/>
          </p:cNvSpPr>
          <p:nvPr>
            <p:ph type="title"/>
          </p:nvPr>
        </p:nvSpPr>
        <p:spPr>
          <a:xfrm>
            <a:off x="334963" y="365126"/>
            <a:ext cx="9982800" cy="8676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cs-CZ"/>
              <a:t>Kliknutím lze upravit styl.</a:t>
            </a:r>
            <a:endParaRPr lang="en-GB"/>
          </a:p>
        </p:txBody>
      </p:sp>
      <p:sp>
        <p:nvSpPr>
          <p:cNvPr id="8" name="Text Placeholder 3">
            <a:extLst>
              <a:ext uri="{FF2B5EF4-FFF2-40B4-BE49-F238E27FC236}">
                <a16:creationId xmlns:a16="http://schemas.microsoft.com/office/drawing/2014/main" id="{4E736BAE-8E9A-4956-8506-173320B7E909}"/>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Tree>
    <p:extLst>
      <p:ext uri="{BB962C8B-B14F-4D97-AF65-F5344CB8AC3E}">
        <p14:creationId xmlns:p14="http://schemas.microsoft.com/office/powerpoint/2010/main" val="3574139491"/>
      </p:ext>
    </p:extLst>
  </p:cSld>
  <p:clrMapOvr>
    <a:masterClrMapping/>
  </p:clrMapOvr>
  <p:extLst>
    <p:ext uri="{DCECCB84-F9BA-43D5-87BE-67443E8EF086}">
      <p15:sldGuideLst xmlns:p15="http://schemas.microsoft.com/office/powerpoint/2012/main">
        <p15:guide id="1" orient="horz" pos="372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BC7BBD6-491B-4B0F-997D-96752651947B}"/>
              </a:ext>
            </a:extLst>
          </p:cNvPr>
          <p:cNvSpPr>
            <a:spLocks noGrp="1"/>
          </p:cNvSpPr>
          <p:nvPr>
            <p:ph type="body" sz="quarter" idx="13" hasCustomPrompt="1"/>
          </p:nvPr>
        </p:nvSpPr>
        <p:spPr>
          <a:xfrm>
            <a:off x="334800" y="855571"/>
            <a:ext cx="9982800" cy="427068"/>
          </a:xfrm>
          <a:prstGeom prst="rect">
            <a:avLst/>
          </a:prstGeom>
        </p:spPr>
        <p:txBody>
          <a:bodyPr/>
          <a:lstStyle>
            <a:lvl1pPr marL="0" indent="0">
              <a:buNone/>
              <a:defRPr sz="2400" b="1">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add subtitle</a:t>
            </a:r>
            <a:endParaRPr lang="en-CH"/>
          </a:p>
        </p:txBody>
      </p:sp>
      <p:sp>
        <p:nvSpPr>
          <p:cNvPr id="46" name="Title 1">
            <a:extLst>
              <a:ext uri="{FF2B5EF4-FFF2-40B4-BE49-F238E27FC236}">
                <a16:creationId xmlns:a16="http://schemas.microsoft.com/office/drawing/2014/main" id="{473CAF70-4892-43A2-90EA-CBB039C88F68}"/>
              </a:ext>
            </a:extLst>
          </p:cNvPr>
          <p:cNvSpPr>
            <a:spLocks noGrp="1"/>
          </p:cNvSpPr>
          <p:nvPr>
            <p:ph type="title"/>
          </p:nvPr>
        </p:nvSpPr>
        <p:spPr>
          <a:xfrm>
            <a:off x="334800" y="365126"/>
            <a:ext cx="9982800" cy="5292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cs-CZ"/>
              <a:t>Kliknutím lze upravit styl.</a:t>
            </a:r>
            <a:endParaRPr lang="en-GB" dirty="0"/>
          </a:p>
        </p:txBody>
      </p:sp>
      <p:sp>
        <p:nvSpPr>
          <p:cNvPr id="5" name="Content Placeholder 2">
            <a:extLst>
              <a:ext uri="{FF2B5EF4-FFF2-40B4-BE49-F238E27FC236}">
                <a16:creationId xmlns:a16="http://schemas.microsoft.com/office/drawing/2014/main" id="{0728539B-31E7-420A-9F5E-3D67A078ECE3}"/>
              </a:ext>
            </a:extLst>
          </p:cNvPr>
          <p:cNvSpPr>
            <a:spLocks noGrp="1"/>
          </p:cNvSpPr>
          <p:nvPr>
            <p:ph idx="1"/>
          </p:nvPr>
        </p:nvSpPr>
        <p:spPr>
          <a:xfrm>
            <a:off x="334963" y="1440611"/>
            <a:ext cx="11522075" cy="4471200"/>
          </a:xfrm>
          <a:prstGeom prst="rect">
            <a:avLst/>
          </a:prstGeom>
        </p:spPr>
        <p:txBody>
          <a:bodyPr/>
          <a:lstStyle>
            <a:lvl1pPr marL="228600" indent="-228600">
              <a:buClr>
                <a:srgbClr val="FF9900"/>
              </a:buClr>
              <a:buFont typeface="Arial" panose="020B0604020202020204" pitchFamily="34" charset="0"/>
              <a:buChar char="•"/>
              <a:defRPr sz="2400">
                <a:solidFill>
                  <a:srgbClr val="002060"/>
                </a:solidFill>
                <a:latin typeface="Arial" panose="020B0604020202020204" pitchFamily="34" charset="0"/>
                <a:cs typeface="Arial" panose="020B0604020202020204" pitchFamily="34" charset="0"/>
              </a:defRPr>
            </a:lvl1pPr>
            <a:lvl2pPr marL="687600" indent="-230400">
              <a:buClr>
                <a:srgbClr val="FF9900"/>
              </a:buClr>
              <a:buFont typeface="Arial" panose="020B0604020202020204" pitchFamily="34" charset="0"/>
              <a:buChar char="•"/>
              <a:defRPr sz="2000">
                <a:solidFill>
                  <a:srgbClr val="002060"/>
                </a:solidFill>
                <a:latin typeface="Arial" panose="020B0604020202020204" pitchFamily="34" charset="0"/>
                <a:cs typeface="Arial" panose="020B0604020202020204" pitchFamily="34" charset="0"/>
              </a:defRPr>
            </a:lvl2pPr>
            <a:lvl3pPr marL="1143000" indent="-228600">
              <a:buClr>
                <a:srgbClr val="FF9900"/>
              </a:buClr>
              <a:buFont typeface="Arial" panose="020B0604020202020204" pitchFamily="34" charset="0"/>
              <a:buChar char="•"/>
              <a:defRPr sz="1800">
                <a:solidFill>
                  <a:srgbClr val="002060"/>
                </a:solidFill>
                <a:latin typeface="Arial" panose="020B0604020202020204" pitchFamily="34" charset="0"/>
                <a:cs typeface="Arial" panose="020B0604020202020204" pitchFamily="34" charset="0"/>
              </a:defRPr>
            </a:lvl3pPr>
            <a:lvl4pPr marL="16002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4pPr>
            <a:lvl5pPr marL="20574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GB"/>
          </a:p>
        </p:txBody>
      </p:sp>
      <p:sp>
        <p:nvSpPr>
          <p:cNvPr id="6" name="Text Placeholder 3">
            <a:extLst>
              <a:ext uri="{FF2B5EF4-FFF2-40B4-BE49-F238E27FC236}">
                <a16:creationId xmlns:a16="http://schemas.microsoft.com/office/drawing/2014/main" id="{566C9C8C-5659-48A3-88FF-D7DCDBF494C7}"/>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buNone/>
              <a:defRPr lang="en-GB" sz="1000" dirty="0"/>
            </a:lvl1pPr>
          </a:lstStyle>
          <a:p>
            <a:pPr marL="228600" marR="0" lvl="0" indent="-228600" algn="l" defTabSz="914400" rtl="0" eaLnBrk="1" fontAlgn="auto" latinLnBrk="0" hangingPunct="1">
              <a:lnSpc>
                <a:spcPct val="90000"/>
              </a:lnSpc>
              <a:spcBef>
                <a:spcPts val="1000"/>
              </a:spcBef>
              <a:spcAft>
                <a:spcPts val="0"/>
              </a:spcAft>
              <a:buClrTx/>
              <a:buSzTx/>
              <a:tabLst/>
              <a:defRPr/>
            </a:pPr>
            <a:r>
              <a:rPr lang="en-US"/>
              <a:t>References</a:t>
            </a:r>
          </a:p>
        </p:txBody>
      </p:sp>
    </p:spTree>
    <p:extLst>
      <p:ext uri="{BB962C8B-B14F-4D97-AF65-F5344CB8AC3E}">
        <p14:creationId xmlns:p14="http://schemas.microsoft.com/office/powerpoint/2010/main" val="2359471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9" name="Title 1"/>
          <p:cNvSpPr>
            <a:spLocks noGrp="1"/>
          </p:cNvSpPr>
          <p:nvPr>
            <p:ph type="title"/>
          </p:nvPr>
        </p:nvSpPr>
        <p:spPr>
          <a:xfrm>
            <a:off x="334963" y="365126"/>
            <a:ext cx="9982229" cy="868452"/>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cs-CZ"/>
              <a:t>Kliknutím lze upravit styl.</a:t>
            </a:r>
            <a:endParaRPr lang="en-GB"/>
          </a:p>
        </p:txBody>
      </p:sp>
      <p:sp>
        <p:nvSpPr>
          <p:cNvPr id="10" name="Content Placeholder 2"/>
          <p:cNvSpPr>
            <a:spLocks noGrp="1"/>
          </p:cNvSpPr>
          <p:nvPr>
            <p:ph sz="half" idx="1"/>
          </p:nvPr>
        </p:nvSpPr>
        <p:spPr>
          <a:xfrm>
            <a:off x="334963"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marL="685800" indent="-228600">
              <a:buClr>
                <a:srgbClr val="FF9900"/>
              </a:buClr>
              <a:defRPr lang="en-US" sz="2000" kern="1200" dirty="0">
                <a:solidFill>
                  <a:srgbClr val="002060"/>
                </a:solidFill>
                <a:latin typeface="Arial" panose="020B0604020202020204" pitchFamily="34" charset="0"/>
                <a:ea typeface="+mn-ea"/>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GB"/>
          </a:p>
        </p:txBody>
      </p:sp>
      <p:sp>
        <p:nvSpPr>
          <p:cNvPr id="11" name="Content Placeholder 3"/>
          <p:cNvSpPr>
            <a:spLocks noGrp="1"/>
          </p:cNvSpPr>
          <p:nvPr>
            <p:ph sz="half" idx="2"/>
          </p:nvPr>
        </p:nvSpPr>
        <p:spPr>
          <a:xfrm>
            <a:off x="6344547" y="1441606"/>
            <a:ext cx="5508000" cy="4471751"/>
          </a:xfrm>
          <a:prstGeom prst="rect">
            <a:avLst/>
          </a:prstGeom>
        </p:spPr>
        <p:txBody>
          <a:bodyPr/>
          <a:lstStyle>
            <a:lvl1pPr>
              <a:defRPr lang="en-GB" sz="2400" dirty="0">
                <a:solidFill>
                  <a:srgbClr val="002060"/>
                </a:solidFill>
                <a:latin typeface="Arial" panose="020B0604020202020204" pitchFamily="34" charset="0"/>
                <a:cs typeface="Arial" panose="020B0604020202020204" pitchFamily="34" charset="0"/>
              </a:defRPr>
            </a:lvl1pPr>
            <a:lvl2pPr marL="685800" indent="-228600">
              <a:defRPr lang="en-US" sz="2000" kern="1200" dirty="0">
                <a:solidFill>
                  <a:srgbClr val="002060"/>
                </a:solidFill>
                <a:latin typeface="Arial" panose="020B0604020202020204" pitchFamily="34" charset="0"/>
                <a:ea typeface="+mn-ea"/>
                <a:cs typeface="Arial" panose="020B0604020202020204" pitchFamily="34" charset="0"/>
              </a:defRPr>
            </a:lvl2pPr>
            <a:lvl3pPr>
              <a:defRPr lang="en-US" sz="1800" dirty="0">
                <a:solidFill>
                  <a:srgbClr val="002060"/>
                </a:solidFill>
                <a:latin typeface="Arial" panose="020B0604020202020204" pitchFamily="34" charset="0"/>
                <a:cs typeface="Arial" panose="020B0604020202020204" pitchFamily="34" charset="0"/>
              </a:defRPr>
            </a:lvl3pPr>
            <a:lvl4pPr>
              <a:defRPr lang="en-US" sz="1600" dirty="0">
                <a:solidFill>
                  <a:srgbClr val="002060"/>
                </a:solidFill>
                <a:latin typeface="Arial" panose="020B0604020202020204" pitchFamily="34" charset="0"/>
                <a:cs typeface="Arial" panose="020B0604020202020204" pitchFamily="34" charset="0"/>
              </a:defRPr>
            </a:lvl4pPr>
            <a:lvl5pPr>
              <a:defRPr lang="en-GB" sz="1600" dirty="0">
                <a:solidFill>
                  <a:srgbClr val="002060"/>
                </a:solidFill>
                <a:latin typeface="Arial" panose="020B0604020202020204" pitchFamily="34" charset="0"/>
                <a:cs typeface="Arial" panose="020B0604020202020204" pitchFamily="34" charset="0"/>
              </a:defRPr>
            </a:lvl5pPr>
          </a:lstStyle>
          <a:p>
            <a:pPr lvl="0">
              <a:buClr>
                <a:srgbClr val="FF9900"/>
              </a:buClr>
            </a:pPr>
            <a:r>
              <a:rPr lang="cs-CZ"/>
              <a:t>Po kliknutí můžete upravovat styly textu v předloze.</a:t>
            </a:r>
          </a:p>
          <a:p>
            <a:pPr lvl="1">
              <a:buClr>
                <a:srgbClr val="FF9900"/>
              </a:buClr>
            </a:pPr>
            <a:r>
              <a:rPr lang="cs-CZ"/>
              <a:t>Druhá úroveň</a:t>
            </a:r>
          </a:p>
          <a:p>
            <a:pPr lvl="2">
              <a:buClr>
                <a:srgbClr val="FF9900"/>
              </a:buClr>
            </a:pPr>
            <a:r>
              <a:rPr lang="cs-CZ"/>
              <a:t>Třetí úroveň</a:t>
            </a:r>
          </a:p>
          <a:p>
            <a:pPr lvl="3">
              <a:buClr>
                <a:srgbClr val="FF9900"/>
              </a:buClr>
            </a:pPr>
            <a:r>
              <a:rPr lang="cs-CZ"/>
              <a:t>Čtvrtá úroveň</a:t>
            </a:r>
          </a:p>
          <a:p>
            <a:pPr lvl="4">
              <a:buClr>
                <a:srgbClr val="FF9900"/>
              </a:buClr>
            </a:pPr>
            <a:r>
              <a:rPr lang="cs-CZ"/>
              <a:t>Pátá úroveň</a:t>
            </a:r>
            <a:endParaRPr lang="en-GB"/>
          </a:p>
        </p:txBody>
      </p:sp>
      <p:sp>
        <p:nvSpPr>
          <p:cNvPr id="5" name="Text Placeholder 3">
            <a:extLst>
              <a:ext uri="{FF2B5EF4-FFF2-40B4-BE49-F238E27FC236}">
                <a16:creationId xmlns:a16="http://schemas.microsoft.com/office/drawing/2014/main" id="{AC07D585-F4E9-4B85-8706-0A00FB6AC1AD}"/>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Tree>
    <p:extLst>
      <p:ext uri="{BB962C8B-B14F-4D97-AF65-F5344CB8AC3E}">
        <p14:creationId xmlns:p14="http://schemas.microsoft.com/office/powerpoint/2010/main" val="317118560"/>
      </p:ext>
    </p:extLst>
  </p:cSld>
  <p:clrMapOvr>
    <a:masterClrMapping/>
  </p:clrMapOvr>
  <p:extLst>
    <p:ext uri="{DCECCB84-F9BA-43D5-87BE-67443E8EF086}">
      <p15:sldGuideLst xmlns:p15="http://schemas.microsoft.com/office/powerpoint/2012/main">
        <p15:guide id="1" orient="horz" pos="1865"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and Subtitle">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19004DE7-8E68-4E79-8F07-8A52E6E2D64F}"/>
              </a:ext>
            </a:extLst>
          </p:cNvPr>
          <p:cNvSpPr>
            <a:spLocks noGrp="1"/>
          </p:cNvSpPr>
          <p:nvPr>
            <p:ph type="body" sz="quarter" idx="13" hasCustomPrompt="1"/>
          </p:nvPr>
        </p:nvSpPr>
        <p:spPr>
          <a:xfrm>
            <a:off x="334963" y="855571"/>
            <a:ext cx="9982800" cy="427068"/>
          </a:xfrm>
          <a:prstGeom prst="rect">
            <a:avLst/>
          </a:prstGeom>
        </p:spPr>
        <p:txBody>
          <a:bodyPr/>
          <a:lstStyle>
            <a:lvl1pPr marL="0" indent="0">
              <a:buNone/>
              <a:defRPr lang="en-CH" sz="2400" b="1" kern="1200" dirty="0">
                <a:solidFill>
                  <a:schemeClr val="tx1"/>
                </a:solidFill>
                <a:latin typeface="Arial" panose="020B0604020202020204" pitchFamily="34" charset="0"/>
                <a:ea typeface="+mn-ea"/>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marL="0" lvl="0" indent="0" algn="l" defTabSz="914400" rtl="0" eaLnBrk="1" latinLnBrk="0" hangingPunct="1">
              <a:lnSpc>
                <a:spcPct val="90000"/>
              </a:lnSpc>
              <a:spcBef>
                <a:spcPts val="1000"/>
              </a:spcBef>
              <a:buFont typeface="Arial" panose="020B0604020202020204" pitchFamily="34" charset="0"/>
              <a:buNone/>
            </a:pPr>
            <a:r>
              <a:rPr lang="en-US"/>
              <a:t>Click to add subtitle</a:t>
            </a:r>
            <a:endParaRPr lang="en-CH"/>
          </a:p>
        </p:txBody>
      </p:sp>
      <p:sp>
        <p:nvSpPr>
          <p:cNvPr id="13" name="Title 1">
            <a:extLst>
              <a:ext uri="{FF2B5EF4-FFF2-40B4-BE49-F238E27FC236}">
                <a16:creationId xmlns:a16="http://schemas.microsoft.com/office/drawing/2014/main" id="{701307C0-55A2-4D0D-9810-11A03F3BDA34}"/>
              </a:ext>
            </a:extLst>
          </p:cNvPr>
          <p:cNvSpPr>
            <a:spLocks noGrp="1"/>
          </p:cNvSpPr>
          <p:nvPr>
            <p:ph type="title"/>
          </p:nvPr>
        </p:nvSpPr>
        <p:spPr>
          <a:xfrm>
            <a:off x="334963" y="365126"/>
            <a:ext cx="9982800" cy="5292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cs-CZ"/>
              <a:t>Kliknutím lze upravit styl.</a:t>
            </a:r>
            <a:endParaRPr lang="en-GB"/>
          </a:p>
        </p:txBody>
      </p:sp>
      <p:sp>
        <p:nvSpPr>
          <p:cNvPr id="6" name="Text Placeholder 3">
            <a:extLst>
              <a:ext uri="{FF2B5EF4-FFF2-40B4-BE49-F238E27FC236}">
                <a16:creationId xmlns:a16="http://schemas.microsoft.com/office/drawing/2014/main" id="{5D30CBE9-CB56-4239-810E-3A0EFEE29132}"/>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
        <p:nvSpPr>
          <p:cNvPr id="10" name="Content Placeholder 2">
            <a:extLst>
              <a:ext uri="{FF2B5EF4-FFF2-40B4-BE49-F238E27FC236}">
                <a16:creationId xmlns:a16="http://schemas.microsoft.com/office/drawing/2014/main" id="{B81F687D-6E0C-492D-947A-69BCB28B9909}"/>
              </a:ext>
            </a:extLst>
          </p:cNvPr>
          <p:cNvSpPr>
            <a:spLocks noGrp="1"/>
          </p:cNvSpPr>
          <p:nvPr>
            <p:ph sz="half" idx="1"/>
          </p:nvPr>
        </p:nvSpPr>
        <p:spPr>
          <a:xfrm>
            <a:off x="334963"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marL="685800" indent="-228600">
              <a:buClr>
                <a:srgbClr val="FF9900"/>
              </a:buClr>
              <a:defRPr lang="en-US" sz="2000" kern="1200" dirty="0">
                <a:solidFill>
                  <a:srgbClr val="002060"/>
                </a:solidFill>
                <a:latin typeface="Arial" panose="020B0604020202020204" pitchFamily="34" charset="0"/>
                <a:ea typeface="+mn-ea"/>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GB"/>
          </a:p>
        </p:txBody>
      </p:sp>
      <p:sp>
        <p:nvSpPr>
          <p:cNvPr id="11" name="Content Placeholder 3">
            <a:extLst>
              <a:ext uri="{FF2B5EF4-FFF2-40B4-BE49-F238E27FC236}">
                <a16:creationId xmlns:a16="http://schemas.microsoft.com/office/drawing/2014/main" id="{98BD6636-71CB-4A82-8FDB-8F5CDE4B8171}"/>
              </a:ext>
            </a:extLst>
          </p:cNvPr>
          <p:cNvSpPr>
            <a:spLocks noGrp="1"/>
          </p:cNvSpPr>
          <p:nvPr>
            <p:ph sz="half" idx="2"/>
          </p:nvPr>
        </p:nvSpPr>
        <p:spPr>
          <a:xfrm>
            <a:off x="6344549"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a:buClr>
                <a:srgbClr val="FF9900"/>
              </a:buClr>
              <a:defRPr sz="2000">
                <a:solidFill>
                  <a:srgbClr val="002060"/>
                </a:solidFill>
                <a:latin typeface="Arial" panose="020B0604020202020204" pitchFamily="34" charset="0"/>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GB"/>
          </a:p>
        </p:txBody>
      </p:sp>
    </p:spTree>
    <p:extLst>
      <p:ext uri="{BB962C8B-B14F-4D97-AF65-F5344CB8AC3E}">
        <p14:creationId xmlns:p14="http://schemas.microsoft.com/office/powerpoint/2010/main" val="1473734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mpty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2421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4.png"/><Relationship Id="rId5" Type="http://schemas.openxmlformats.org/officeDocument/2006/relationships/slideLayout" Target="../slideLayouts/slideLayout5.xml"/><Relationship Id="rId15" Type="http://schemas.openxmlformats.org/officeDocument/2006/relationships/image" Target="../media/image8.png"/><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 Id="rId1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Line 12">
            <a:extLst>
              <a:ext uri="{FF2B5EF4-FFF2-40B4-BE49-F238E27FC236}">
                <a16:creationId xmlns:a16="http://schemas.microsoft.com/office/drawing/2014/main" id="{B491D7B3-AAC7-4210-B13F-945A494C3B2D}"/>
              </a:ext>
            </a:extLst>
          </p:cNvPr>
          <p:cNvSpPr>
            <a:spLocks noChangeShapeType="1"/>
          </p:cNvSpPr>
          <p:nvPr userDrawn="1"/>
        </p:nvSpPr>
        <p:spPr bwMode="auto">
          <a:xfrm>
            <a:off x="334963" y="1200150"/>
            <a:ext cx="11542909" cy="0"/>
          </a:xfrm>
          <a:prstGeom prst="line">
            <a:avLst/>
          </a:prstGeom>
          <a:noFill/>
          <a:ln w="19050">
            <a:solidFill>
              <a:srgbClr val="FF9900"/>
            </a:solidFill>
            <a:round/>
            <a:headEnd/>
            <a:tailEnd/>
          </a:ln>
          <a:extLst>
            <a:ext uri="{909E8E84-426E-40DD-AFC4-6F175D3DCCD1}">
              <a14:hiddenFill xmlns:a14="http://schemas.microsoft.com/office/drawing/2010/main">
                <a:noFill/>
              </a14:hiddenFill>
            </a:ext>
          </a:extLst>
        </p:spPr>
        <p:txBody>
          <a:bodyPr/>
          <a:lstStyle/>
          <a:p>
            <a:endParaRPr lang="en-US" sz="2400"/>
          </a:p>
        </p:txBody>
      </p:sp>
      <p:pic>
        <p:nvPicPr>
          <p:cNvPr id="13" name="Picture 1">
            <a:extLst>
              <a:ext uri="{FF2B5EF4-FFF2-40B4-BE49-F238E27FC236}">
                <a16:creationId xmlns:a16="http://schemas.microsoft.com/office/drawing/2014/main" id="{F6FAD23B-724D-4668-A2C7-87AC38170123}"/>
              </a:ext>
            </a:extLst>
          </p:cNvPr>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10410484" y="311433"/>
            <a:ext cx="1467389" cy="484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Rectangle 31">
            <a:extLst>
              <a:ext uri="{FF2B5EF4-FFF2-40B4-BE49-F238E27FC236}">
                <a16:creationId xmlns:a16="http://schemas.microsoft.com/office/drawing/2014/main" id="{40EDD055-3040-4579-B76E-5E649EB9F626}"/>
              </a:ext>
            </a:extLst>
          </p:cNvPr>
          <p:cNvSpPr/>
          <p:nvPr userDrawn="1"/>
        </p:nvSpPr>
        <p:spPr>
          <a:xfrm>
            <a:off x="0" y="6544721"/>
            <a:ext cx="12192000" cy="385789"/>
          </a:xfrm>
          <a:prstGeom prst="rect">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grpSp>
        <p:nvGrpSpPr>
          <p:cNvPr id="4" name="Group 3">
            <a:extLst>
              <a:ext uri="{FF2B5EF4-FFF2-40B4-BE49-F238E27FC236}">
                <a16:creationId xmlns:a16="http://schemas.microsoft.com/office/drawing/2014/main" id="{45779701-C3BD-4D67-9058-8F63AC6897F9}"/>
              </a:ext>
            </a:extLst>
          </p:cNvPr>
          <p:cNvGrpSpPr/>
          <p:nvPr userDrawn="1"/>
        </p:nvGrpSpPr>
        <p:grpSpPr>
          <a:xfrm>
            <a:off x="10168260" y="5983477"/>
            <a:ext cx="1964535" cy="565062"/>
            <a:chOff x="10161910" y="5983477"/>
            <a:chExt cx="1964535" cy="565062"/>
          </a:xfrm>
        </p:grpSpPr>
        <p:grpSp>
          <p:nvGrpSpPr>
            <p:cNvPr id="33" name="Group 32">
              <a:extLst>
                <a:ext uri="{FF2B5EF4-FFF2-40B4-BE49-F238E27FC236}">
                  <a16:creationId xmlns:a16="http://schemas.microsoft.com/office/drawing/2014/main" id="{1C6B3D81-1FB4-4A09-88BF-36904BF962FA}"/>
                </a:ext>
              </a:extLst>
            </p:cNvPr>
            <p:cNvGrpSpPr/>
            <p:nvPr userDrawn="1"/>
          </p:nvGrpSpPr>
          <p:grpSpPr>
            <a:xfrm>
              <a:off x="11570903" y="5983477"/>
              <a:ext cx="555542" cy="565062"/>
              <a:chOff x="6114980" y="2695609"/>
              <a:chExt cx="831852" cy="846107"/>
            </a:xfrm>
          </p:grpSpPr>
          <p:pic>
            <p:nvPicPr>
              <p:cNvPr id="34" name="Afbeelding 12">
                <a:extLst>
                  <a:ext uri="{FF2B5EF4-FFF2-40B4-BE49-F238E27FC236}">
                    <a16:creationId xmlns:a16="http://schemas.microsoft.com/office/drawing/2014/main" id="{C0DF2282-FA0C-441E-B5C1-D187E67CC569}"/>
                  </a:ext>
                </a:extLst>
              </p:cNvPr>
              <p:cNvPicPr>
                <a:picLocks noChangeAspect="1"/>
              </p:cNvPicPr>
              <p:nvPr userDrawn="1"/>
            </p:nvPicPr>
            <p:blipFill rotWithShape="1">
              <a:blip r:embed="rId9" cstate="print">
                <a:extLst>
                  <a:ext uri="{28A0092B-C50C-407E-A947-70E740481C1C}">
                    <a14:useLocalDpi xmlns:a14="http://schemas.microsoft.com/office/drawing/2010/main" val="0"/>
                  </a:ext>
                </a:extLst>
              </a:blip>
              <a:srcRect l="23822" r="23631" b="34108"/>
              <a:stretch/>
            </p:blipFill>
            <p:spPr>
              <a:xfrm>
                <a:off x="6114980" y="2695609"/>
                <a:ext cx="831852" cy="733391"/>
              </a:xfrm>
              <a:prstGeom prst="rect">
                <a:avLst/>
              </a:prstGeom>
            </p:spPr>
          </p:pic>
          <p:pic>
            <p:nvPicPr>
              <p:cNvPr id="35" name="Afbeelding 12">
                <a:extLst>
                  <a:ext uri="{FF2B5EF4-FFF2-40B4-BE49-F238E27FC236}">
                    <a16:creationId xmlns:a16="http://schemas.microsoft.com/office/drawing/2014/main" id="{EAB70673-2C6E-4DE3-9056-4B949D157326}"/>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43983" t="60828" r="45036" b="34108"/>
              <a:stretch/>
            </p:blipFill>
            <p:spPr>
              <a:xfrm>
                <a:off x="6434137" y="3429000"/>
                <a:ext cx="173832" cy="56358"/>
              </a:xfrm>
              <a:prstGeom prst="rect">
                <a:avLst/>
              </a:prstGeom>
            </p:spPr>
          </p:pic>
          <p:pic>
            <p:nvPicPr>
              <p:cNvPr id="36" name="Afbeelding 12">
                <a:extLst>
                  <a:ext uri="{FF2B5EF4-FFF2-40B4-BE49-F238E27FC236}">
                    <a16:creationId xmlns:a16="http://schemas.microsoft.com/office/drawing/2014/main" id="{BB0CB1FE-8CD3-452F-B475-F959D31E8D8F}"/>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43983" t="60828" r="45036" b="34108"/>
              <a:stretch/>
            </p:blipFill>
            <p:spPr>
              <a:xfrm>
                <a:off x="6434137" y="3485358"/>
                <a:ext cx="173832" cy="56358"/>
              </a:xfrm>
              <a:prstGeom prst="rect">
                <a:avLst/>
              </a:prstGeom>
            </p:spPr>
          </p:pic>
        </p:grpSp>
        <p:grpSp>
          <p:nvGrpSpPr>
            <p:cNvPr id="37" name="Group 36">
              <a:extLst>
                <a:ext uri="{FF2B5EF4-FFF2-40B4-BE49-F238E27FC236}">
                  <a16:creationId xmlns:a16="http://schemas.microsoft.com/office/drawing/2014/main" id="{8D9C57F1-E697-46BF-B6C7-E6BD4DC7ADA9}"/>
                </a:ext>
              </a:extLst>
            </p:cNvPr>
            <p:cNvGrpSpPr/>
            <p:nvPr userDrawn="1"/>
          </p:nvGrpSpPr>
          <p:grpSpPr>
            <a:xfrm>
              <a:off x="10161910" y="5983477"/>
              <a:ext cx="436799" cy="565062"/>
              <a:chOff x="3848029" y="2695609"/>
              <a:chExt cx="654050" cy="846107"/>
            </a:xfrm>
          </p:grpSpPr>
          <p:pic>
            <p:nvPicPr>
              <p:cNvPr id="38" name="Afbeelding 12">
                <a:extLst>
                  <a:ext uri="{FF2B5EF4-FFF2-40B4-BE49-F238E27FC236}">
                    <a16:creationId xmlns:a16="http://schemas.microsoft.com/office/drawing/2014/main" id="{4F203CC2-5A87-4BEF-8566-F4CA8EEEE646}"/>
                  </a:ext>
                </a:extLst>
              </p:cNvPr>
              <p:cNvPicPr>
                <a:picLocks noChangeAspect="1"/>
              </p:cNvPicPr>
              <p:nvPr userDrawn="1"/>
            </p:nvPicPr>
            <p:blipFill rotWithShape="1">
              <a:blip r:embed="rId11" cstate="print">
                <a:duotone>
                  <a:schemeClr val="accent3">
                    <a:shade val="45000"/>
                    <a:satMod val="135000"/>
                  </a:schemeClr>
                  <a:prstClr val="white"/>
                </a:duotone>
                <a:extLst>
                  <a:ext uri="{28A0092B-C50C-407E-A947-70E740481C1C}">
                    <a14:useLocalDpi xmlns:a14="http://schemas.microsoft.com/office/drawing/2010/main" val="0"/>
                  </a:ext>
                </a:extLst>
              </a:blip>
              <a:srcRect l="29281" r="29403" b="34108"/>
              <a:stretch/>
            </p:blipFill>
            <p:spPr>
              <a:xfrm>
                <a:off x="3848029" y="2695609"/>
                <a:ext cx="654050" cy="733391"/>
              </a:xfrm>
              <a:prstGeom prst="rect">
                <a:avLst/>
              </a:prstGeom>
            </p:spPr>
          </p:pic>
          <p:pic>
            <p:nvPicPr>
              <p:cNvPr id="39" name="Afbeelding 12">
                <a:extLst>
                  <a:ext uri="{FF2B5EF4-FFF2-40B4-BE49-F238E27FC236}">
                    <a16:creationId xmlns:a16="http://schemas.microsoft.com/office/drawing/2014/main" id="{459F1E73-9410-44BF-B8AF-380A98D1CFC2}"/>
                  </a:ext>
                </a:extLst>
              </p:cNvPr>
              <p:cNvPicPr>
                <a:picLocks noChangeAspect="1"/>
              </p:cNvPicPr>
              <p:nvPr/>
            </p:nvPicPr>
            <p:blipFill rotWithShape="1">
              <a:blip r:embed="rId12" cstate="print">
                <a:duotone>
                  <a:schemeClr val="accent3">
                    <a:shade val="45000"/>
                    <a:satMod val="135000"/>
                  </a:schemeClr>
                  <a:prstClr val="white"/>
                </a:duotone>
                <a:extLst>
                  <a:ext uri="{28A0092B-C50C-407E-A947-70E740481C1C}">
                    <a14:useLocalDpi xmlns:a14="http://schemas.microsoft.com/office/drawing/2010/main" val="0"/>
                  </a:ext>
                </a:extLst>
              </a:blip>
              <a:srcRect l="45832" t="60828" r="45293" b="34108"/>
              <a:stretch/>
            </p:blipFill>
            <p:spPr>
              <a:xfrm>
                <a:off x="4107655" y="3429000"/>
                <a:ext cx="140495" cy="56358"/>
              </a:xfrm>
              <a:prstGeom prst="rect">
                <a:avLst/>
              </a:prstGeom>
            </p:spPr>
          </p:pic>
          <p:pic>
            <p:nvPicPr>
              <p:cNvPr id="40" name="Afbeelding 12">
                <a:extLst>
                  <a:ext uri="{FF2B5EF4-FFF2-40B4-BE49-F238E27FC236}">
                    <a16:creationId xmlns:a16="http://schemas.microsoft.com/office/drawing/2014/main" id="{E1F983C6-58A7-4EB8-B68B-570C9E6F99B2}"/>
                  </a:ext>
                </a:extLst>
              </p:cNvPr>
              <p:cNvPicPr>
                <a:picLocks noChangeAspect="1"/>
              </p:cNvPicPr>
              <p:nvPr/>
            </p:nvPicPr>
            <p:blipFill rotWithShape="1">
              <a:blip r:embed="rId12" cstate="print">
                <a:duotone>
                  <a:schemeClr val="accent3">
                    <a:shade val="45000"/>
                    <a:satMod val="135000"/>
                  </a:schemeClr>
                  <a:prstClr val="white"/>
                </a:duotone>
                <a:extLst>
                  <a:ext uri="{28A0092B-C50C-407E-A947-70E740481C1C}">
                    <a14:useLocalDpi xmlns:a14="http://schemas.microsoft.com/office/drawing/2010/main" val="0"/>
                  </a:ext>
                </a:extLst>
              </a:blip>
              <a:srcRect l="45832" t="60828" r="45293" b="34108"/>
              <a:stretch/>
            </p:blipFill>
            <p:spPr>
              <a:xfrm>
                <a:off x="4110036" y="3485358"/>
                <a:ext cx="140495" cy="56358"/>
              </a:xfrm>
              <a:prstGeom prst="rect">
                <a:avLst/>
              </a:prstGeom>
            </p:spPr>
          </p:pic>
        </p:grpSp>
        <p:grpSp>
          <p:nvGrpSpPr>
            <p:cNvPr id="41" name="Group 40">
              <a:extLst>
                <a:ext uri="{FF2B5EF4-FFF2-40B4-BE49-F238E27FC236}">
                  <a16:creationId xmlns:a16="http://schemas.microsoft.com/office/drawing/2014/main" id="{107C2BE6-8E50-43D3-91CF-493AE95ACCD5}"/>
                </a:ext>
              </a:extLst>
            </p:cNvPr>
            <p:cNvGrpSpPr/>
            <p:nvPr userDrawn="1"/>
          </p:nvGrpSpPr>
          <p:grpSpPr>
            <a:xfrm>
              <a:off x="10617795" y="5983477"/>
              <a:ext cx="521615" cy="565062"/>
              <a:chOff x="4502079" y="2695609"/>
              <a:chExt cx="781050" cy="846107"/>
            </a:xfrm>
          </p:grpSpPr>
          <p:pic>
            <p:nvPicPr>
              <p:cNvPr id="42" name="Afbeelding 12">
                <a:extLst>
                  <a:ext uri="{FF2B5EF4-FFF2-40B4-BE49-F238E27FC236}">
                    <a16:creationId xmlns:a16="http://schemas.microsoft.com/office/drawing/2014/main" id="{DB05F3CB-D9D8-4E22-8AC6-DFA15723849D}"/>
                  </a:ext>
                </a:extLst>
              </p:cNvPr>
              <p:cNvPicPr>
                <a:picLocks noChangeAspect="1"/>
              </p:cNvPicPr>
              <p:nvPr userDrawn="1"/>
            </p:nvPicPr>
            <p:blipFill rotWithShape="1">
              <a:blip r:embed="rId13"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26192" r="24471" b="34108"/>
              <a:stretch/>
            </p:blipFill>
            <p:spPr>
              <a:xfrm>
                <a:off x="4502079" y="2695609"/>
                <a:ext cx="781050" cy="733391"/>
              </a:xfrm>
              <a:prstGeom prst="rect">
                <a:avLst/>
              </a:prstGeom>
            </p:spPr>
          </p:pic>
          <p:pic>
            <p:nvPicPr>
              <p:cNvPr id="43" name="Afbeelding 12">
                <a:extLst>
                  <a:ext uri="{FF2B5EF4-FFF2-40B4-BE49-F238E27FC236}">
                    <a16:creationId xmlns:a16="http://schemas.microsoft.com/office/drawing/2014/main" id="{BE96389D-9E4A-48A3-88BE-AFB2B9EA1AEC}"/>
                  </a:ext>
                </a:extLst>
              </p:cNvPr>
              <p:cNvPicPr>
                <a:picLocks noChangeAspect="1"/>
              </p:cNvPicPr>
              <p:nvPr/>
            </p:nvPicPr>
            <p:blipFill rotWithShape="1">
              <a:blip r:embed="rId14"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46402" t="60828" r="46679" b="34108"/>
              <a:stretch/>
            </p:blipFill>
            <p:spPr>
              <a:xfrm>
                <a:off x="4819650" y="3429000"/>
                <a:ext cx="109538" cy="56358"/>
              </a:xfrm>
              <a:prstGeom prst="rect">
                <a:avLst/>
              </a:prstGeom>
            </p:spPr>
          </p:pic>
          <p:pic>
            <p:nvPicPr>
              <p:cNvPr id="44" name="Afbeelding 12">
                <a:extLst>
                  <a:ext uri="{FF2B5EF4-FFF2-40B4-BE49-F238E27FC236}">
                    <a16:creationId xmlns:a16="http://schemas.microsoft.com/office/drawing/2014/main" id="{BC266344-5732-4454-A75A-EFB8C0986F72}"/>
                  </a:ext>
                </a:extLst>
              </p:cNvPr>
              <p:cNvPicPr>
                <a:picLocks noChangeAspect="1"/>
              </p:cNvPicPr>
              <p:nvPr/>
            </p:nvPicPr>
            <p:blipFill rotWithShape="1">
              <a:blip r:embed="rId14"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46402" t="60828" r="46679" b="34108"/>
              <a:stretch/>
            </p:blipFill>
            <p:spPr>
              <a:xfrm>
                <a:off x="4819650" y="3485358"/>
                <a:ext cx="109538" cy="56358"/>
              </a:xfrm>
              <a:prstGeom prst="rect">
                <a:avLst/>
              </a:prstGeom>
            </p:spPr>
          </p:pic>
        </p:grpSp>
        <p:grpSp>
          <p:nvGrpSpPr>
            <p:cNvPr id="45" name="Group 44">
              <a:extLst>
                <a:ext uri="{FF2B5EF4-FFF2-40B4-BE49-F238E27FC236}">
                  <a16:creationId xmlns:a16="http://schemas.microsoft.com/office/drawing/2014/main" id="{FB0AD420-6F22-454C-8811-19D6ED863EDD}"/>
                </a:ext>
              </a:extLst>
            </p:cNvPr>
            <p:cNvGrpSpPr/>
            <p:nvPr userDrawn="1"/>
          </p:nvGrpSpPr>
          <p:grpSpPr>
            <a:xfrm>
              <a:off x="11085334" y="5983477"/>
              <a:ext cx="555542" cy="565062"/>
              <a:chOff x="5283128" y="2695609"/>
              <a:chExt cx="831851" cy="846107"/>
            </a:xfrm>
          </p:grpSpPr>
          <p:pic>
            <p:nvPicPr>
              <p:cNvPr id="46" name="Afbeelding 12">
                <a:extLst>
                  <a:ext uri="{FF2B5EF4-FFF2-40B4-BE49-F238E27FC236}">
                    <a16:creationId xmlns:a16="http://schemas.microsoft.com/office/drawing/2014/main" id="{15E604B5-2EEE-4DBC-B0A5-8BF081063CFE}"/>
                  </a:ext>
                </a:extLst>
              </p:cNvPr>
              <p:cNvPicPr>
                <a:picLocks noChangeAspect="1"/>
              </p:cNvPicPr>
              <p:nvPr userDrawn="1"/>
            </p:nvPicPr>
            <p:blipFill rotWithShape="1">
              <a:blip r:embed="rId15" cstate="print">
                <a:duotone>
                  <a:prstClr val="black"/>
                  <a:schemeClr val="accent2">
                    <a:tint val="45000"/>
                    <a:satMod val="400000"/>
                  </a:schemeClr>
                </a:duotone>
                <a:extLst>
                  <a:ext uri="{28A0092B-C50C-407E-A947-70E740481C1C}">
                    <a14:useLocalDpi xmlns:a14="http://schemas.microsoft.com/office/drawing/2010/main" val="0"/>
                  </a:ext>
                </a:extLst>
              </a:blip>
              <a:srcRect l="24105" r="23349" b="34108"/>
              <a:stretch/>
            </p:blipFill>
            <p:spPr>
              <a:xfrm>
                <a:off x="5283128" y="2695609"/>
                <a:ext cx="831851" cy="733391"/>
              </a:xfrm>
              <a:prstGeom prst="rect">
                <a:avLst/>
              </a:prstGeom>
            </p:spPr>
          </p:pic>
          <p:pic>
            <p:nvPicPr>
              <p:cNvPr id="47" name="Afbeelding 12">
                <a:extLst>
                  <a:ext uri="{FF2B5EF4-FFF2-40B4-BE49-F238E27FC236}">
                    <a16:creationId xmlns:a16="http://schemas.microsoft.com/office/drawing/2014/main" id="{1C9A919F-C34E-4BB1-AC6A-7B97C1761829}"/>
                  </a:ext>
                </a:extLst>
              </p:cNvPr>
              <p:cNvPicPr>
                <a:picLocks noChangeAspect="1"/>
              </p:cNvPicPr>
              <p:nvPr/>
            </p:nvPicPr>
            <p:blipFill rotWithShape="1">
              <a:blip r:embed="rId16" cstate="print">
                <a:duotone>
                  <a:prstClr val="black"/>
                  <a:schemeClr val="accent2">
                    <a:tint val="45000"/>
                    <a:satMod val="400000"/>
                  </a:schemeClr>
                </a:duotone>
                <a:extLst>
                  <a:ext uri="{28A0092B-C50C-407E-A947-70E740481C1C}">
                    <a14:useLocalDpi xmlns:a14="http://schemas.microsoft.com/office/drawing/2010/main" val="0"/>
                  </a:ext>
                </a:extLst>
              </a:blip>
              <a:srcRect l="43865" t="60828" r="46804" b="34108"/>
              <a:stretch/>
            </p:blipFill>
            <p:spPr>
              <a:xfrm>
                <a:off x="5595938" y="3429000"/>
                <a:ext cx="147710" cy="56358"/>
              </a:xfrm>
              <a:prstGeom prst="rect">
                <a:avLst/>
              </a:prstGeom>
            </p:spPr>
          </p:pic>
          <p:pic>
            <p:nvPicPr>
              <p:cNvPr id="48" name="Afbeelding 12">
                <a:extLst>
                  <a:ext uri="{FF2B5EF4-FFF2-40B4-BE49-F238E27FC236}">
                    <a16:creationId xmlns:a16="http://schemas.microsoft.com/office/drawing/2014/main" id="{253DC97A-4110-4A91-8519-95A4EE5ADCC2}"/>
                  </a:ext>
                </a:extLst>
              </p:cNvPr>
              <p:cNvPicPr>
                <a:picLocks noChangeAspect="1"/>
              </p:cNvPicPr>
              <p:nvPr/>
            </p:nvPicPr>
            <p:blipFill rotWithShape="1">
              <a:blip r:embed="rId16" cstate="print">
                <a:duotone>
                  <a:prstClr val="black"/>
                  <a:schemeClr val="accent2">
                    <a:tint val="45000"/>
                    <a:satMod val="400000"/>
                  </a:schemeClr>
                </a:duotone>
                <a:extLst>
                  <a:ext uri="{28A0092B-C50C-407E-A947-70E740481C1C}">
                    <a14:useLocalDpi xmlns:a14="http://schemas.microsoft.com/office/drawing/2010/main" val="0"/>
                  </a:ext>
                </a:extLst>
              </a:blip>
              <a:srcRect l="43865" t="60828" r="46804" b="34108"/>
              <a:stretch/>
            </p:blipFill>
            <p:spPr>
              <a:xfrm>
                <a:off x="5595938" y="3485358"/>
                <a:ext cx="147710" cy="56358"/>
              </a:xfrm>
              <a:prstGeom prst="rect">
                <a:avLst/>
              </a:prstGeom>
            </p:spPr>
          </p:pic>
        </p:grpSp>
      </p:grpSp>
      <p:sp>
        <p:nvSpPr>
          <p:cNvPr id="49" name="Right Triangle 48">
            <a:extLst>
              <a:ext uri="{FF2B5EF4-FFF2-40B4-BE49-F238E27FC236}">
                <a16:creationId xmlns:a16="http://schemas.microsoft.com/office/drawing/2014/main" id="{B098847B-8855-408E-9214-F1349EDCFC68}"/>
              </a:ext>
            </a:extLst>
          </p:cNvPr>
          <p:cNvSpPr/>
          <p:nvPr userDrawn="1"/>
        </p:nvSpPr>
        <p:spPr>
          <a:xfrm rot="10800000" flipV="1">
            <a:off x="7593547" y="6713999"/>
            <a:ext cx="3924000" cy="144000"/>
          </a:xfrm>
          <a:prstGeom prst="rtTriangle">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sp>
        <p:nvSpPr>
          <p:cNvPr id="50" name="Rectangle 49">
            <a:extLst>
              <a:ext uri="{FF2B5EF4-FFF2-40B4-BE49-F238E27FC236}">
                <a16:creationId xmlns:a16="http://schemas.microsoft.com/office/drawing/2014/main" id="{0CCC7AA0-5399-4788-8FBA-3E4CE0CC470B}"/>
              </a:ext>
            </a:extLst>
          </p:cNvPr>
          <p:cNvSpPr/>
          <p:nvPr userDrawn="1"/>
        </p:nvSpPr>
        <p:spPr>
          <a:xfrm>
            <a:off x="11503661" y="6714000"/>
            <a:ext cx="688340" cy="144000"/>
          </a:xfrm>
          <a:prstGeom prst="rect">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sp>
        <p:nvSpPr>
          <p:cNvPr id="10" name="Rectangle 9">
            <a:extLst>
              <a:ext uri="{FF2B5EF4-FFF2-40B4-BE49-F238E27FC236}">
                <a16:creationId xmlns:a16="http://schemas.microsoft.com/office/drawing/2014/main" id="{39CBBB6F-033E-42FF-88C9-81C3F25AD68F}"/>
              </a:ext>
            </a:extLst>
          </p:cNvPr>
          <p:cNvSpPr/>
          <p:nvPr userDrawn="1"/>
        </p:nvSpPr>
        <p:spPr>
          <a:xfrm>
            <a:off x="340164" y="6544722"/>
            <a:ext cx="5137176" cy="338554"/>
          </a:xfrm>
          <a:prstGeom prst="rect">
            <a:avLst/>
          </a:prstGeom>
        </p:spPr>
        <p:txBody>
          <a:bodyPr wrap="none" anchor="ctr" anchorCtr="0">
            <a:spAutoFit/>
          </a:bodyPr>
          <a:lstStyle/>
          <a:p>
            <a:pPr algn="l"/>
            <a:r>
              <a:rPr lang="nl-BE" sz="1400" kern="1200" spc="200" dirty="0">
                <a:solidFill>
                  <a:schemeClr val="tx1"/>
                </a:solidFill>
                <a:latin typeface="+mn-lt"/>
                <a:ea typeface="Arial Unicode MS" panose="020B0604020202020204" pitchFamily="34" charset="-128"/>
                <a:cs typeface="Arial Unicode MS" panose="020B0604020202020204" pitchFamily="34" charset="-128"/>
              </a:rPr>
              <a:t>INTERNATIONAL </a:t>
            </a:r>
            <a:r>
              <a:rPr lang="nl-BE" sz="1600" b="1" kern="1200" spc="200" dirty="0">
                <a:solidFill>
                  <a:schemeClr val="tx1"/>
                </a:solidFill>
                <a:latin typeface="+mn-lt"/>
                <a:ea typeface="Arial Unicode MS" panose="020B0604020202020204" pitchFamily="34" charset="-128"/>
                <a:cs typeface="Arial Unicode MS" panose="020B0604020202020204" pitchFamily="34" charset="-128"/>
              </a:rPr>
              <a:t>CTEPH</a:t>
            </a:r>
            <a:r>
              <a:rPr lang="nl-BE" sz="1400" kern="1200" spc="200" dirty="0">
                <a:solidFill>
                  <a:schemeClr val="tx1"/>
                </a:solidFill>
                <a:latin typeface="+mn-lt"/>
                <a:ea typeface="Arial Unicode MS" panose="020B0604020202020204" pitchFamily="34" charset="-128"/>
                <a:cs typeface="Arial Unicode MS" panose="020B0604020202020204" pitchFamily="34" charset="-128"/>
              </a:rPr>
              <a:t> CONFERENCE </a:t>
            </a:r>
            <a:r>
              <a:rPr lang="nl-BE" sz="1600" b="1" kern="1200" spc="200" dirty="0">
                <a:solidFill>
                  <a:schemeClr val="tx1"/>
                </a:solidFill>
                <a:latin typeface="+mn-lt"/>
                <a:ea typeface="Arial Unicode MS" panose="020B0604020202020204" pitchFamily="34" charset="-128"/>
                <a:cs typeface="Arial Unicode MS" panose="020B0604020202020204" pitchFamily="34" charset="-128"/>
              </a:rPr>
              <a:t>2026</a:t>
            </a:r>
            <a:r>
              <a:rPr lang="nl-BE" sz="1400" kern="1200" spc="200" dirty="0">
                <a:solidFill>
                  <a:schemeClr val="tx1"/>
                </a:solidFill>
                <a:latin typeface="+mn-lt"/>
                <a:ea typeface="Arial Unicode MS" panose="020B0604020202020204" pitchFamily="34" charset="-128"/>
                <a:cs typeface="Arial Unicode MS" panose="020B0604020202020204" pitchFamily="34" charset="-128"/>
              </a:rPr>
              <a:t> </a:t>
            </a:r>
          </a:p>
        </p:txBody>
      </p:sp>
    </p:spTree>
    <p:extLst>
      <p:ext uri="{BB962C8B-B14F-4D97-AF65-F5344CB8AC3E}">
        <p14:creationId xmlns:p14="http://schemas.microsoft.com/office/powerpoint/2010/main" val="1356965723"/>
      </p:ext>
    </p:extLst>
  </p:cSld>
  <p:clrMap bg1="lt1" tx1="dk1" bg2="lt2" tx2="dk2" accent1="accent1" accent2="accent2" accent3="accent3" accent4="accent4" accent5="accent5" accent6="accent6" hlink="hlink" folHlink="folHlink"/>
  <p:sldLayoutIdLst>
    <p:sldLayoutId id="2147483657" r:id="rId1"/>
    <p:sldLayoutId id="2147483653" r:id="rId2"/>
    <p:sldLayoutId id="2147483650" r:id="rId3"/>
    <p:sldLayoutId id="2147483652" r:id="rId4"/>
    <p:sldLayoutId id="2147483654" r:id="rId5"/>
    <p:sldLayoutId id="2147483656" r:id="rId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13" userDrawn="1">
          <p15:clr>
            <a:srgbClr val="F26B43"/>
          </p15:clr>
        </p15:guide>
        <p15:guide id="2" pos="3840" userDrawn="1">
          <p15:clr>
            <a:srgbClr val="F26B43"/>
          </p15:clr>
        </p15:guide>
        <p15:guide id="3" pos="7469" userDrawn="1">
          <p15:clr>
            <a:srgbClr val="F26B43"/>
          </p15:clr>
        </p15:guide>
        <p15:guide id="4" pos="211" userDrawn="1">
          <p15:clr>
            <a:srgbClr val="F26B43"/>
          </p15:clr>
        </p15:guide>
        <p15:guide id="5" orient="horz" pos="372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 Placeholder 29">
            <a:extLst>
              <a:ext uri="{FF2B5EF4-FFF2-40B4-BE49-F238E27FC236}">
                <a16:creationId xmlns:a16="http://schemas.microsoft.com/office/drawing/2014/main" id="{D7D4230F-08F0-7B58-B794-C7A2054D52B7}"/>
              </a:ext>
            </a:extLst>
          </p:cNvPr>
          <p:cNvSpPr>
            <a:spLocks noGrp="1"/>
          </p:cNvSpPr>
          <p:nvPr>
            <p:ph type="body" sz="quarter" idx="13"/>
          </p:nvPr>
        </p:nvSpPr>
        <p:spPr/>
        <p:txBody>
          <a:bodyPr/>
          <a:lstStyle/>
          <a:p>
            <a:r>
              <a:rPr lang="en-GB" dirty="0"/>
              <a:t>ICC 2026</a:t>
            </a:r>
          </a:p>
        </p:txBody>
      </p:sp>
      <p:sp>
        <p:nvSpPr>
          <p:cNvPr id="31" name="Text Placeholder 30">
            <a:extLst>
              <a:ext uri="{FF2B5EF4-FFF2-40B4-BE49-F238E27FC236}">
                <a16:creationId xmlns:a16="http://schemas.microsoft.com/office/drawing/2014/main" id="{4793D64F-2740-3E97-17CE-C9507F6EAECE}"/>
              </a:ext>
            </a:extLst>
          </p:cNvPr>
          <p:cNvSpPr>
            <a:spLocks noGrp="1"/>
          </p:cNvSpPr>
          <p:nvPr>
            <p:ph type="body" sz="quarter" idx="14"/>
          </p:nvPr>
        </p:nvSpPr>
        <p:spPr>
          <a:xfrm>
            <a:off x="0" y="5998706"/>
            <a:ext cx="12192000" cy="501650"/>
          </a:xfrm>
        </p:spPr>
        <p:txBody>
          <a:bodyPr/>
          <a:lstStyle/>
          <a:p>
            <a:r>
              <a:rPr lang="en-GB" dirty="0"/>
              <a:t>Twenty-one years of pulmonary endarterectomy in the Czech Republic</a:t>
            </a:r>
          </a:p>
        </p:txBody>
      </p:sp>
    </p:spTree>
    <p:extLst>
      <p:ext uri="{BB962C8B-B14F-4D97-AF65-F5344CB8AC3E}">
        <p14:creationId xmlns:p14="http://schemas.microsoft.com/office/powerpoint/2010/main" val="3879133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DEFE197-C596-2577-6D4E-E24792135B7B}"/>
              </a:ext>
            </a:extLst>
          </p:cNvPr>
          <p:cNvSpPr>
            <a:spLocks noGrp="1"/>
          </p:cNvSpPr>
          <p:nvPr>
            <p:ph idx="1"/>
          </p:nvPr>
        </p:nvSpPr>
        <p:spPr/>
        <p:txBody>
          <a:bodyPr/>
          <a:lstStyle/>
          <a:p>
            <a:r>
              <a:rPr lang="en-GB" sz="1500" dirty="0"/>
              <a:t>Prskavec T, </a:t>
            </a:r>
            <a:r>
              <a:rPr lang="cs-CZ" sz="1500" dirty="0"/>
              <a:t>2</a:t>
            </a:r>
            <a:r>
              <a:rPr lang="cs-CZ" sz="1500" baseline="30000" dirty="0"/>
              <a:t>nd</a:t>
            </a:r>
            <a:r>
              <a:rPr lang="cs-CZ" sz="1500" dirty="0"/>
              <a:t> </a:t>
            </a:r>
            <a:r>
              <a:rPr lang="cs-CZ" sz="1500" dirty="0" err="1"/>
              <a:t>Surgical</a:t>
            </a:r>
            <a:r>
              <a:rPr lang="cs-CZ" sz="1500" dirty="0"/>
              <a:t> Department </a:t>
            </a:r>
            <a:r>
              <a:rPr lang="cs-CZ" sz="1500" dirty="0" err="1"/>
              <a:t>of</a:t>
            </a:r>
            <a:r>
              <a:rPr lang="cs-CZ" sz="1500" dirty="0"/>
              <a:t> </a:t>
            </a:r>
            <a:r>
              <a:rPr lang="cs-CZ" sz="1500" dirty="0" err="1"/>
              <a:t>Cardiovascular</a:t>
            </a:r>
            <a:r>
              <a:rPr lang="cs-CZ" sz="1500" dirty="0"/>
              <a:t> </a:t>
            </a:r>
            <a:r>
              <a:rPr lang="cs-CZ" sz="1500" dirty="0" err="1"/>
              <a:t>Surgery</a:t>
            </a:r>
            <a:r>
              <a:rPr lang="cs-CZ" sz="1500" dirty="0"/>
              <a:t>, General University </a:t>
            </a:r>
            <a:r>
              <a:rPr lang="cs-CZ" sz="1500" dirty="0" err="1"/>
              <a:t>Hospital</a:t>
            </a:r>
            <a:r>
              <a:rPr lang="cs-CZ" sz="1500" dirty="0"/>
              <a:t> and 1</a:t>
            </a:r>
            <a:r>
              <a:rPr lang="cs-CZ" sz="1500" baseline="30000" dirty="0"/>
              <a:t>st</a:t>
            </a:r>
            <a:r>
              <a:rPr lang="cs-CZ" sz="1500" dirty="0"/>
              <a:t> </a:t>
            </a:r>
            <a:r>
              <a:rPr lang="cs-CZ" sz="1500" dirty="0" err="1"/>
              <a:t>Faculty</a:t>
            </a:r>
            <a:r>
              <a:rPr lang="cs-CZ" sz="1500" dirty="0"/>
              <a:t> </a:t>
            </a:r>
            <a:r>
              <a:rPr lang="cs-CZ" sz="1500" dirty="0" err="1"/>
              <a:t>of</a:t>
            </a:r>
            <a:r>
              <a:rPr lang="cs-CZ" sz="1500" dirty="0"/>
              <a:t> </a:t>
            </a:r>
            <a:r>
              <a:rPr lang="cs-CZ" sz="1500" dirty="0" err="1"/>
              <a:t>Medicine</a:t>
            </a:r>
            <a:r>
              <a:rPr lang="cs-CZ" sz="1500" dirty="0"/>
              <a:t>, Charles University Prague, </a:t>
            </a:r>
            <a:r>
              <a:rPr lang="cs-CZ" sz="1500" dirty="0" err="1"/>
              <a:t>Czechia</a:t>
            </a:r>
            <a:r>
              <a:rPr lang="cs-CZ" sz="1500" dirty="0"/>
              <a:t> </a:t>
            </a:r>
            <a:endParaRPr lang="en-GB" sz="1500" baseline="30000" dirty="0"/>
          </a:p>
          <a:p>
            <a:r>
              <a:rPr lang="en-GB" sz="1500" dirty="0"/>
              <a:t>Lindner J, </a:t>
            </a:r>
            <a:r>
              <a:rPr lang="cs-CZ" sz="1500" dirty="0"/>
              <a:t>2</a:t>
            </a:r>
            <a:r>
              <a:rPr lang="cs-CZ" sz="1500" baseline="30000" dirty="0"/>
              <a:t>nd</a:t>
            </a:r>
            <a:r>
              <a:rPr lang="cs-CZ" sz="1500" dirty="0"/>
              <a:t> </a:t>
            </a:r>
            <a:r>
              <a:rPr lang="cs-CZ" sz="1500" dirty="0" err="1"/>
              <a:t>Surgical</a:t>
            </a:r>
            <a:r>
              <a:rPr lang="cs-CZ" sz="1500" dirty="0"/>
              <a:t> Department </a:t>
            </a:r>
            <a:r>
              <a:rPr lang="cs-CZ" sz="1500" dirty="0" err="1"/>
              <a:t>of</a:t>
            </a:r>
            <a:r>
              <a:rPr lang="cs-CZ" sz="1500" dirty="0"/>
              <a:t> </a:t>
            </a:r>
            <a:r>
              <a:rPr lang="cs-CZ" sz="1500" dirty="0" err="1"/>
              <a:t>Cardiovascular</a:t>
            </a:r>
            <a:r>
              <a:rPr lang="cs-CZ" sz="1500" dirty="0"/>
              <a:t> </a:t>
            </a:r>
            <a:r>
              <a:rPr lang="cs-CZ" sz="1500" dirty="0" err="1"/>
              <a:t>Surgery</a:t>
            </a:r>
            <a:r>
              <a:rPr lang="cs-CZ" sz="1500" dirty="0"/>
              <a:t>, General University </a:t>
            </a:r>
            <a:r>
              <a:rPr lang="cs-CZ" sz="1500" dirty="0" err="1"/>
              <a:t>Hospital</a:t>
            </a:r>
            <a:r>
              <a:rPr lang="cs-CZ" sz="1500" dirty="0"/>
              <a:t> and 1</a:t>
            </a:r>
            <a:r>
              <a:rPr lang="cs-CZ" sz="1500" baseline="30000" dirty="0"/>
              <a:t>st</a:t>
            </a:r>
            <a:r>
              <a:rPr lang="cs-CZ" sz="1500" dirty="0"/>
              <a:t> </a:t>
            </a:r>
            <a:r>
              <a:rPr lang="cs-CZ" sz="1500" dirty="0" err="1"/>
              <a:t>Faculty</a:t>
            </a:r>
            <a:r>
              <a:rPr lang="cs-CZ" sz="1500" dirty="0"/>
              <a:t> </a:t>
            </a:r>
            <a:r>
              <a:rPr lang="cs-CZ" sz="1500" dirty="0" err="1"/>
              <a:t>of</a:t>
            </a:r>
            <a:r>
              <a:rPr lang="cs-CZ" sz="1500" dirty="0"/>
              <a:t> </a:t>
            </a:r>
            <a:r>
              <a:rPr lang="cs-CZ" sz="1500" dirty="0" err="1"/>
              <a:t>Medicine</a:t>
            </a:r>
            <a:r>
              <a:rPr lang="cs-CZ" sz="1500" dirty="0"/>
              <a:t>, Charles University Prague, </a:t>
            </a:r>
            <a:r>
              <a:rPr lang="cs-CZ" sz="1500" dirty="0" err="1"/>
              <a:t>Czechia</a:t>
            </a:r>
            <a:r>
              <a:rPr lang="cs-CZ" sz="1500" dirty="0"/>
              <a:t> </a:t>
            </a:r>
          </a:p>
          <a:p>
            <a:r>
              <a:rPr lang="cs-CZ" sz="1500" dirty="0"/>
              <a:t>Plocová K M, 2</a:t>
            </a:r>
            <a:r>
              <a:rPr lang="cs-CZ" sz="1500" baseline="30000" dirty="0"/>
              <a:t>nd</a:t>
            </a:r>
            <a:r>
              <a:rPr lang="cs-CZ" sz="1500" dirty="0"/>
              <a:t> </a:t>
            </a:r>
            <a:r>
              <a:rPr lang="cs-CZ" sz="1500" dirty="0" err="1"/>
              <a:t>Surgical</a:t>
            </a:r>
            <a:r>
              <a:rPr lang="cs-CZ" sz="1500" dirty="0"/>
              <a:t> Department </a:t>
            </a:r>
            <a:r>
              <a:rPr lang="cs-CZ" sz="1500" dirty="0" err="1"/>
              <a:t>of</a:t>
            </a:r>
            <a:r>
              <a:rPr lang="cs-CZ" sz="1500" dirty="0"/>
              <a:t> </a:t>
            </a:r>
            <a:r>
              <a:rPr lang="cs-CZ" sz="1500" dirty="0" err="1"/>
              <a:t>Cardiovascular</a:t>
            </a:r>
            <a:r>
              <a:rPr lang="cs-CZ" sz="1500" dirty="0"/>
              <a:t> </a:t>
            </a:r>
            <a:r>
              <a:rPr lang="cs-CZ" sz="1500" dirty="0" err="1"/>
              <a:t>Surgery</a:t>
            </a:r>
            <a:r>
              <a:rPr lang="cs-CZ" sz="1500" dirty="0"/>
              <a:t>, General University </a:t>
            </a:r>
            <a:r>
              <a:rPr lang="cs-CZ" sz="1500" dirty="0" err="1"/>
              <a:t>Hospital</a:t>
            </a:r>
            <a:r>
              <a:rPr lang="cs-CZ" sz="1500" dirty="0"/>
              <a:t> and 1</a:t>
            </a:r>
            <a:r>
              <a:rPr lang="cs-CZ" sz="1500" baseline="30000" dirty="0"/>
              <a:t>st</a:t>
            </a:r>
            <a:r>
              <a:rPr lang="cs-CZ" sz="1500" dirty="0"/>
              <a:t> </a:t>
            </a:r>
            <a:r>
              <a:rPr lang="cs-CZ" sz="1500" dirty="0" err="1"/>
              <a:t>Faculty</a:t>
            </a:r>
            <a:r>
              <a:rPr lang="cs-CZ" sz="1500" dirty="0"/>
              <a:t> </a:t>
            </a:r>
            <a:r>
              <a:rPr lang="cs-CZ" sz="1500" dirty="0" err="1"/>
              <a:t>of</a:t>
            </a:r>
            <a:r>
              <a:rPr lang="cs-CZ" sz="1500" dirty="0"/>
              <a:t> </a:t>
            </a:r>
            <a:r>
              <a:rPr lang="cs-CZ" sz="1500" dirty="0" err="1"/>
              <a:t>Medicine</a:t>
            </a:r>
            <a:r>
              <a:rPr lang="cs-CZ" sz="1500" dirty="0"/>
              <a:t>, Charles University Prague, </a:t>
            </a:r>
            <a:r>
              <a:rPr lang="cs-CZ" sz="1500" dirty="0" err="1"/>
              <a:t>Czechia</a:t>
            </a:r>
            <a:r>
              <a:rPr lang="cs-CZ" sz="1500" dirty="0"/>
              <a:t> </a:t>
            </a:r>
          </a:p>
          <a:p>
            <a:r>
              <a:rPr lang="cs-CZ" sz="1500" dirty="0"/>
              <a:t>Šimek M, 2</a:t>
            </a:r>
            <a:r>
              <a:rPr lang="cs-CZ" sz="1500" baseline="30000" dirty="0"/>
              <a:t>nd</a:t>
            </a:r>
            <a:r>
              <a:rPr lang="cs-CZ" sz="1500" dirty="0"/>
              <a:t> </a:t>
            </a:r>
            <a:r>
              <a:rPr lang="cs-CZ" sz="1500" dirty="0" err="1"/>
              <a:t>Surgical</a:t>
            </a:r>
            <a:r>
              <a:rPr lang="cs-CZ" sz="1500" dirty="0"/>
              <a:t> Department </a:t>
            </a:r>
            <a:r>
              <a:rPr lang="cs-CZ" sz="1500" dirty="0" err="1"/>
              <a:t>of</a:t>
            </a:r>
            <a:r>
              <a:rPr lang="cs-CZ" sz="1500" dirty="0"/>
              <a:t> </a:t>
            </a:r>
            <a:r>
              <a:rPr lang="cs-CZ" sz="1500" dirty="0" err="1"/>
              <a:t>Cardiovascular</a:t>
            </a:r>
            <a:r>
              <a:rPr lang="cs-CZ" sz="1500" dirty="0"/>
              <a:t> </a:t>
            </a:r>
            <a:r>
              <a:rPr lang="cs-CZ" sz="1500" dirty="0" err="1"/>
              <a:t>Surgery</a:t>
            </a:r>
            <a:r>
              <a:rPr lang="cs-CZ" sz="1500" dirty="0"/>
              <a:t>, General University </a:t>
            </a:r>
            <a:r>
              <a:rPr lang="cs-CZ" sz="1500" dirty="0" err="1"/>
              <a:t>Hospital</a:t>
            </a:r>
            <a:r>
              <a:rPr lang="cs-CZ" sz="1500" dirty="0"/>
              <a:t> and 1</a:t>
            </a:r>
            <a:r>
              <a:rPr lang="cs-CZ" sz="1500" baseline="30000" dirty="0"/>
              <a:t>st</a:t>
            </a:r>
            <a:r>
              <a:rPr lang="cs-CZ" sz="1500" dirty="0"/>
              <a:t> </a:t>
            </a:r>
            <a:r>
              <a:rPr lang="cs-CZ" sz="1500" dirty="0" err="1"/>
              <a:t>Faculty</a:t>
            </a:r>
            <a:r>
              <a:rPr lang="cs-CZ" sz="1500" dirty="0"/>
              <a:t> </a:t>
            </a:r>
            <a:r>
              <a:rPr lang="cs-CZ" sz="1500" dirty="0" err="1"/>
              <a:t>of</a:t>
            </a:r>
            <a:r>
              <a:rPr lang="cs-CZ" sz="1500" dirty="0"/>
              <a:t> </a:t>
            </a:r>
            <a:r>
              <a:rPr lang="cs-CZ" sz="1500" dirty="0" err="1"/>
              <a:t>Medicine</a:t>
            </a:r>
            <a:r>
              <a:rPr lang="cs-CZ" sz="1500" dirty="0"/>
              <a:t>, Charles University Prague, </a:t>
            </a:r>
            <a:r>
              <a:rPr lang="cs-CZ" sz="1500" dirty="0" err="1"/>
              <a:t>Czechia</a:t>
            </a:r>
            <a:r>
              <a:rPr lang="cs-CZ" sz="1500" dirty="0"/>
              <a:t> </a:t>
            </a:r>
          </a:p>
          <a:p>
            <a:r>
              <a:rPr lang="cs-CZ" sz="1500" dirty="0"/>
              <a:t>Jansa P, 2</a:t>
            </a:r>
            <a:r>
              <a:rPr lang="cs-CZ" sz="1500" baseline="30000" dirty="0"/>
              <a:t>nd</a:t>
            </a:r>
            <a:r>
              <a:rPr lang="cs-CZ" sz="1500" dirty="0"/>
              <a:t> Department </a:t>
            </a:r>
            <a:r>
              <a:rPr lang="cs-CZ" sz="1500" dirty="0" err="1"/>
              <a:t>of</a:t>
            </a:r>
            <a:r>
              <a:rPr lang="cs-CZ" sz="1500" dirty="0"/>
              <a:t> </a:t>
            </a:r>
            <a:r>
              <a:rPr lang="cs-CZ" sz="1500" dirty="0" err="1"/>
              <a:t>Internal</a:t>
            </a:r>
            <a:r>
              <a:rPr lang="cs-CZ" sz="1500" dirty="0"/>
              <a:t> </a:t>
            </a:r>
            <a:r>
              <a:rPr lang="cs-CZ" sz="1500" dirty="0" err="1"/>
              <a:t>Medicine</a:t>
            </a:r>
            <a:r>
              <a:rPr lang="cs-CZ" sz="1500" dirty="0"/>
              <a:t> </a:t>
            </a:r>
            <a:r>
              <a:rPr lang="cs-CZ" sz="1500" dirty="0" err="1"/>
              <a:t>of</a:t>
            </a:r>
            <a:r>
              <a:rPr lang="cs-CZ" sz="1500" dirty="0"/>
              <a:t> </a:t>
            </a:r>
            <a:r>
              <a:rPr lang="cs-CZ" sz="1500" dirty="0" err="1"/>
              <a:t>Cardiology</a:t>
            </a:r>
            <a:r>
              <a:rPr lang="cs-CZ" sz="1500" dirty="0"/>
              <a:t> and </a:t>
            </a:r>
            <a:r>
              <a:rPr lang="cs-CZ" sz="1500" dirty="0" err="1"/>
              <a:t>Angiology</a:t>
            </a:r>
            <a:r>
              <a:rPr lang="cs-CZ" sz="1500" dirty="0"/>
              <a:t>, General University </a:t>
            </a:r>
            <a:r>
              <a:rPr lang="cs-CZ" sz="1500" dirty="0" err="1"/>
              <a:t>Hospital</a:t>
            </a:r>
            <a:r>
              <a:rPr lang="cs-CZ" sz="1500" dirty="0"/>
              <a:t> and 1</a:t>
            </a:r>
            <a:r>
              <a:rPr lang="cs-CZ" sz="1500" baseline="30000" dirty="0"/>
              <a:t>st</a:t>
            </a:r>
            <a:r>
              <a:rPr lang="cs-CZ" sz="1500" dirty="0"/>
              <a:t> </a:t>
            </a:r>
            <a:r>
              <a:rPr lang="cs-CZ" sz="1500" dirty="0" err="1"/>
              <a:t>Faculty</a:t>
            </a:r>
            <a:r>
              <a:rPr lang="cs-CZ" sz="1500" dirty="0"/>
              <a:t> </a:t>
            </a:r>
            <a:r>
              <a:rPr lang="cs-CZ" sz="1500" dirty="0" err="1"/>
              <a:t>of</a:t>
            </a:r>
            <a:r>
              <a:rPr lang="cs-CZ" sz="1500" dirty="0"/>
              <a:t> </a:t>
            </a:r>
            <a:r>
              <a:rPr lang="cs-CZ" sz="1500" dirty="0" err="1"/>
              <a:t>Medicine</a:t>
            </a:r>
            <a:r>
              <a:rPr lang="cs-CZ" sz="1500" dirty="0"/>
              <a:t>, Charles University Prague, </a:t>
            </a:r>
            <a:r>
              <a:rPr lang="cs-CZ" sz="1500" dirty="0" err="1"/>
              <a:t>Czechia</a:t>
            </a:r>
            <a:endParaRPr lang="cs-CZ" sz="1500" dirty="0"/>
          </a:p>
          <a:p>
            <a:r>
              <a:rPr lang="cs-CZ" sz="1500" dirty="0"/>
              <a:t>Miksová L, 2</a:t>
            </a:r>
            <a:r>
              <a:rPr lang="cs-CZ" sz="1500" baseline="30000" dirty="0"/>
              <a:t>nd</a:t>
            </a:r>
            <a:r>
              <a:rPr lang="cs-CZ" sz="1500" dirty="0"/>
              <a:t> Department </a:t>
            </a:r>
            <a:r>
              <a:rPr lang="cs-CZ" sz="1500" dirty="0" err="1"/>
              <a:t>of</a:t>
            </a:r>
            <a:r>
              <a:rPr lang="cs-CZ" sz="1500" dirty="0"/>
              <a:t> </a:t>
            </a:r>
            <a:r>
              <a:rPr lang="cs-CZ" sz="1500" dirty="0" err="1"/>
              <a:t>Internal</a:t>
            </a:r>
            <a:r>
              <a:rPr lang="cs-CZ" sz="1500" dirty="0"/>
              <a:t> </a:t>
            </a:r>
            <a:r>
              <a:rPr lang="cs-CZ" sz="1500" dirty="0" err="1"/>
              <a:t>Medicine</a:t>
            </a:r>
            <a:r>
              <a:rPr lang="cs-CZ" sz="1500" dirty="0"/>
              <a:t> </a:t>
            </a:r>
            <a:r>
              <a:rPr lang="cs-CZ" sz="1500" dirty="0" err="1"/>
              <a:t>of</a:t>
            </a:r>
            <a:r>
              <a:rPr lang="cs-CZ" sz="1500" dirty="0"/>
              <a:t> </a:t>
            </a:r>
            <a:r>
              <a:rPr lang="cs-CZ" sz="1500" dirty="0" err="1"/>
              <a:t>Cardiology</a:t>
            </a:r>
            <a:r>
              <a:rPr lang="cs-CZ" sz="1500" dirty="0"/>
              <a:t> and </a:t>
            </a:r>
            <a:r>
              <a:rPr lang="cs-CZ" sz="1500" dirty="0" err="1"/>
              <a:t>Angiology</a:t>
            </a:r>
            <a:r>
              <a:rPr lang="cs-CZ" sz="1500" dirty="0"/>
              <a:t>, General University </a:t>
            </a:r>
            <a:r>
              <a:rPr lang="cs-CZ" sz="1500" dirty="0" err="1"/>
              <a:t>Hospital</a:t>
            </a:r>
            <a:r>
              <a:rPr lang="cs-CZ" sz="1500" dirty="0"/>
              <a:t> and 1</a:t>
            </a:r>
            <a:r>
              <a:rPr lang="cs-CZ" sz="1500" baseline="30000" dirty="0"/>
              <a:t>st</a:t>
            </a:r>
            <a:r>
              <a:rPr lang="cs-CZ" sz="1500" dirty="0"/>
              <a:t> </a:t>
            </a:r>
            <a:r>
              <a:rPr lang="cs-CZ" sz="1500" dirty="0" err="1"/>
              <a:t>Faculty</a:t>
            </a:r>
            <a:r>
              <a:rPr lang="cs-CZ" sz="1500" dirty="0"/>
              <a:t> </a:t>
            </a:r>
            <a:r>
              <a:rPr lang="cs-CZ" sz="1500" dirty="0" err="1"/>
              <a:t>of</a:t>
            </a:r>
            <a:r>
              <a:rPr lang="cs-CZ" sz="1500" dirty="0"/>
              <a:t> </a:t>
            </a:r>
            <a:r>
              <a:rPr lang="cs-CZ" sz="1500" dirty="0" err="1"/>
              <a:t>Medicine</a:t>
            </a:r>
            <a:r>
              <a:rPr lang="cs-CZ" sz="1500" dirty="0"/>
              <a:t>, Charles University Prague, </a:t>
            </a:r>
            <a:r>
              <a:rPr lang="cs-CZ" sz="1500" dirty="0" err="1"/>
              <a:t>Czechia</a:t>
            </a:r>
            <a:endParaRPr lang="cs-CZ" sz="1500" dirty="0"/>
          </a:p>
          <a:p>
            <a:r>
              <a:rPr lang="cs-CZ" sz="1500" dirty="0"/>
              <a:t>Kunstýř J, Department </a:t>
            </a:r>
            <a:r>
              <a:rPr lang="cs-CZ" sz="1500" dirty="0" err="1"/>
              <a:t>of</a:t>
            </a:r>
            <a:r>
              <a:rPr lang="cs-CZ" sz="1500" dirty="0"/>
              <a:t> </a:t>
            </a:r>
            <a:r>
              <a:rPr lang="cs-CZ" sz="1500" dirty="0" err="1"/>
              <a:t>Anesthesia</a:t>
            </a:r>
            <a:r>
              <a:rPr lang="cs-CZ" sz="1500" dirty="0"/>
              <a:t> and </a:t>
            </a:r>
            <a:r>
              <a:rPr lang="cs-CZ" sz="1500" dirty="0" err="1"/>
              <a:t>Intensive</a:t>
            </a:r>
            <a:r>
              <a:rPr lang="cs-CZ" sz="1500" dirty="0"/>
              <a:t> Care, General University </a:t>
            </a:r>
            <a:r>
              <a:rPr lang="cs-CZ" sz="1500" dirty="0" err="1"/>
              <a:t>Hospital</a:t>
            </a:r>
            <a:r>
              <a:rPr lang="cs-CZ" sz="1500" dirty="0"/>
              <a:t> and 1</a:t>
            </a:r>
            <a:r>
              <a:rPr lang="cs-CZ" sz="1500" baseline="30000" dirty="0"/>
              <a:t>st</a:t>
            </a:r>
            <a:r>
              <a:rPr lang="cs-CZ" sz="1500" dirty="0"/>
              <a:t> </a:t>
            </a:r>
            <a:r>
              <a:rPr lang="cs-CZ" sz="1500" dirty="0" err="1"/>
              <a:t>Faculty</a:t>
            </a:r>
            <a:r>
              <a:rPr lang="cs-CZ" sz="1500" dirty="0"/>
              <a:t> </a:t>
            </a:r>
            <a:r>
              <a:rPr lang="cs-CZ" sz="1500" dirty="0" err="1"/>
              <a:t>of</a:t>
            </a:r>
            <a:r>
              <a:rPr lang="cs-CZ" sz="1500" dirty="0"/>
              <a:t> </a:t>
            </a:r>
            <a:r>
              <a:rPr lang="cs-CZ" sz="1500" dirty="0" err="1"/>
              <a:t>Medicine</a:t>
            </a:r>
            <a:r>
              <a:rPr lang="cs-CZ" sz="1500" dirty="0"/>
              <a:t>, Charles University Prague, </a:t>
            </a:r>
            <a:r>
              <a:rPr lang="cs-CZ" sz="1500" dirty="0" err="1"/>
              <a:t>Czechia</a:t>
            </a:r>
            <a:endParaRPr lang="cs-CZ" sz="1500" dirty="0"/>
          </a:p>
          <a:p>
            <a:r>
              <a:rPr lang="cs-CZ" sz="1500" dirty="0"/>
              <a:t>Černý V, </a:t>
            </a:r>
            <a:r>
              <a:rPr lang="en-US" sz="1500" dirty="0"/>
              <a:t>Department of Radiology, </a:t>
            </a:r>
            <a:r>
              <a:rPr lang="cs-CZ" sz="1500" dirty="0"/>
              <a:t>General University </a:t>
            </a:r>
            <a:r>
              <a:rPr lang="cs-CZ" sz="1500" dirty="0" err="1"/>
              <a:t>Hospital</a:t>
            </a:r>
            <a:r>
              <a:rPr lang="cs-CZ" sz="1500" dirty="0"/>
              <a:t> and 1</a:t>
            </a:r>
            <a:r>
              <a:rPr lang="cs-CZ" sz="1500" baseline="30000" dirty="0"/>
              <a:t>st</a:t>
            </a:r>
            <a:r>
              <a:rPr lang="cs-CZ" sz="1500" dirty="0"/>
              <a:t> </a:t>
            </a:r>
            <a:r>
              <a:rPr lang="cs-CZ" sz="1500" dirty="0" err="1"/>
              <a:t>Faculty</a:t>
            </a:r>
            <a:r>
              <a:rPr lang="cs-CZ" sz="1500" dirty="0"/>
              <a:t> </a:t>
            </a:r>
            <a:r>
              <a:rPr lang="cs-CZ" sz="1500" dirty="0" err="1"/>
              <a:t>of</a:t>
            </a:r>
            <a:r>
              <a:rPr lang="cs-CZ" sz="1500" dirty="0"/>
              <a:t> </a:t>
            </a:r>
            <a:r>
              <a:rPr lang="cs-CZ" sz="1500" dirty="0" err="1"/>
              <a:t>Medicine</a:t>
            </a:r>
            <a:r>
              <a:rPr lang="cs-CZ" sz="1500" dirty="0"/>
              <a:t>, Charles University Prague, </a:t>
            </a:r>
            <a:r>
              <a:rPr lang="cs-CZ" sz="1500" dirty="0" err="1"/>
              <a:t>Czechia</a:t>
            </a:r>
            <a:endParaRPr lang="cs-CZ" sz="1500" dirty="0"/>
          </a:p>
          <a:p>
            <a:r>
              <a:rPr lang="cs-CZ" sz="1500" dirty="0"/>
              <a:t>Grus T, 2</a:t>
            </a:r>
            <a:r>
              <a:rPr lang="cs-CZ" sz="1500" baseline="30000" dirty="0"/>
              <a:t>nd</a:t>
            </a:r>
            <a:r>
              <a:rPr lang="cs-CZ" sz="1500" dirty="0"/>
              <a:t> </a:t>
            </a:r>
            <a:r>
              <a:rPr lang="cs-CZ" sz="1500" dirty="0" err="1"/>
              <a:t>Surgical</a:t>
            </a:r>
            <a:r>
              <a:rPr lang="cs-CZ" sz="1500" dirty="0"/>
              <a:t> Department </a:t>
            </a:r>
            <a:r>
              <a:rPr lang="cs-CZ" sz="1500" dirty="0" err="1"/>
              <a:t>of</a:t>
            </a:r>
            <a:r>
              <a:rPr lang="cs-CZ" sz="1500" dirty="0"/>
              <a:t> </a:t>
            </a:r>
            <a:r>
              <a:rPr lang="cs-CZ" sz="1500" dirty="0" err="1"/>
              <a:t>Cardiovascular</a:t>
            </a:r>
            <a:r>
              <a:rPr lang="cs-CZ" sz="1500" dirty="0"/>
              <a:t> </a:t>
            </a:r>
            <a:r>
              <a:rPr lang="cs-CZ" sz="1500" dirty="0" err="1"/>
              <a:t>Surgery</a:t>
            </a:r>
            <a:r>
              <a:rPr lang="cs-CZ" sz="1500" dirty="0"/>
              <a:t>, General University </a:t>
            </a:r>
            <a:r>
              <a:rPr lang="cs-CZ" sz="1500" dirty="0" err="1"/>
              <a:t>Hospital</a:t>
            </a:r>
            <a:r>
              <a:rPr lang="cs-CZ" sz="1500" dirty="0"/>
              <a:t> and 1</a:t>
            </a:r>
            <a:r>
              <a:rPr lang="cs-CZ" sz="1500" baseline="30000" dirty="0"/>
              <a:t>st</a:t>
            </a:r>
            <a:r>
              <a:rPr lang="cs-CZ" sz="1500" dirty="0"/>
              <a:t> </a:t>
            </a:r>
            <a:r>
              <a:rPr lang="cs-CZ" sz="1500" dirty="0" err="1"/>
              <a:t>Faculty</a:t>
            </a:r>
            <a:r>
              <a:rPr lang="cs-CZ" sz="1500" dirty="0"/>
              <a:t> </a:t>
            </a:r>
            <a:r>
              <a:rPr lang="cs-CZ" sz="1500" dirty="0" err="1"/>
              <a:t>of</a:t>
            </a:r>
            <a:r>
              <a:rPr lang="cs-CZ" sz="1500" dirty="0"/>
              <a:t> </a:t>
            </a:r>
            <a:r>
              <a:rPr lang="cs-CZ" sz="1500" dirty="0" err="1"/>
              <a:t>Medicine</a:t>
            </a:r>
            <a:r>
              <a:rPr lang="cs-CZ" sz="1500" dirty="0"/>
              <a:t>, Charles University Prague, </a:t>
            </a:r>
            <a:r>
              <a:rPr lang="cs-CZ" sz="1500" dirty="0" err="1"/>
              <a:t>Czechia</a:t>
            </a:r>
            <a:endParaRPr lang="cs-CZ" sz="1500" dirty="0"/>
          </a:p>
          <a:p>
            <a:endParaRPr lang="cs-CZ" sz="1500" dirty="0"/>
          </a:p>
          <a:p>
            <a:endParaRPr lang="cs-CZ" sz="1500" dirty="0"/>
          </a:p>
        </p:txBody>
      </p:sp>
      <p:sp>
        <p:nvSpPr>
          <p:cNvPr id="3" name="Title 2">
            <a:extLst>
              <a:ext uri="{FF2B5EF4-FFF2-40B4-BE49-F238E27FC236}">
                <a16:creationId xmlns:a16="http://schemas.microsoft.com/office/drawing/2014/main" id="{8B60EAA6-E668-ACD9-C881-6EA1F70112F2}"/>
              </a:ext>
            </a:extLst>
          </p:cNvPr>
          <p:cNvSpPr>
            <a:spLocks noGrp="1"/>
          </p:cNvSpPr>
          <p:nvPr>
            <p:ph type="title"/>
          </p:nvPr>
        </p:nvSpPr>
        <p:spPr/>
        <p:txBody>
          <a:bodyPr>
            <a:normAutofit fontScale="90000"/>
          </a:bodyPr>
          <a:lstStyle/>
          <a:p>
            <a:r>
              <a:rPr lang="en-GB" dirty="0"/>
              <a:t>Twenty-one years of pulmonary endarterectomy in the Czech Republic</a:t>
            </a:r>
          </a:p>
        </p:txBody>
      </p:sp>
    </p:spTree>
    <p:extLst>
      <p:ext uri="{BB962C8B-B14F-4D97-AF65-F5344CB8AC3E}">
        <p14:creationId xmlns:p14="http://schemas.microsoft.com/office/powerpoint/2010/main" val="3920440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A141CE-FA6E-E54B-3DBB-A899B2566374}"/>
              </a:ext>
            </a:extLst>
          </p:cNvPr>
          <p:cNvSpPr>
            <a:spLocks noGrp="1"/>
          </p:cNvSpPr>
          <p:nvPr>
            <p:ph idx="1"/>
          </p:nvPr>
        </p:nvSpPr>
        <p:spPr>
          <a:xfrm>
            <a:off x="334963" y="1440610"/>
            <a:ext cx="11522075" cy="5052263"/>
          </a:xfrm>
        </p:spPr>
        <p:txBody>
          <a:bodyPr/>
          <a:lstStyle/>
          <a:p>
            <a:r>
              <a:rPr lang="cs-CZ" dirty="0" err="1"/>
              <a:t>Pulmonary</a:t>
            </a:r>
            <a:r>
              <a:rPr lang="cs-CZ" dirty="0"/>
              <a:t> </a:t>
            </a:r>
            <a:r>
              <a:rPr lang="cs-CZ" dirty="0" err="1"/>
              <a:t>endarterectomy</a:t>
            </a:r>
            <a:r>
              <a:rPr lang="cs-CZ" dirty="0"/>
              <a:t> (PEA) </a:t>
            </a:r>
            <a:r>
              <a:rPr lang="cs-CZ" dirty="0" err="1"/>
              <a:t>is</a:t>
            </a:r>
            <a:r>
              <a:rPr lang="cs-CZ" dirty="0"/>
              <a:t> </a:t>
            </a:r>
            <a:r>
              <a:rPr lang="cs-CZ" dirty="0" err="1"/>
              <a:t>firmly</a:t>
            </a:r>
            <a:r>
              <a:rPr lang="cs-CZ" dirty="0"/>
              <a:t> </a:t>
            </a:r>
            <a:r>
              <a:rPr lang="cs-CZ" dirty="0" err="1"/>
              <a:t>established</a:t>
            </a:r>
            <a:r>
              <a:rPr lang="cs-CZ" dirty="0"/>
              <a:t> </a:t>
            </a:r>
            <a:r>
              <a:rPr lang="cs-CZ" dirty="0" err="1"/>
              <a:t>method</a:t>
            </a:r>
            <a:r>
              <a:rPr lang="cs-CZ" dirty="0"/>
              <a:t> </a:t>
            </a:r>
            <a:r>
              <a:rPr lang="cs-CZ" dirty="0" err="1"/>
              <a:t>of</a:t>
            </a:r>
            <a:r>
              <a:rPr lang="cs-CZ" dirty="0"/>
              <a:t> </a:t>
            </a:r>
            <a:r>
              <a:rPr lang="cs-CZ" dirty="0" err="1"/>
              <a:t>treatment</a:t>
            </a:r>
            <a:r>
              <a:rPr lang="cs-CZ" dirty="0"/>
              <a:t> </a:t>
            </a:r>
            <a:r>
              <a:rPr lang="cs-CZ" dirty="0" err="1"/>
              <a:t>of</a:t>
            </a:r>
            <a:r>
              <a:rPr lang="cs-CZ" dirty="0"/>
              <a:t> </a:t>
            </a:r>
            <a:r>
              <a:rPr lang="cs-CZ" dirty="0" err="1"/>
              <a:t>chronic</a:t>
            </a:r>
            <a:r>
              <a:rPr lang="cs-CZ" dirty="0"/>
              <a:t> </a:t>
            </a:r>
            <a:r>
              <a:rPr lang="cs-CZ" dirty="0" err="1"/>
              <a:t>thromboembolic</a:t>
            </a:r>
            <a:r>
              <a:rPr lang="cs-CZ" dirty="0"/>
              <a:t> </a:t>
            </a:r>
            <a:r>
              <a:rPr lang="cs-CZ" dirty="0" err="1"/>
              <a:t>pulmonary</a:t>
            </a:r>
            <a:r>
              <a:rPr lang="cs-CZ" dirty="0"/>
              <a:t> </a:t>
            </a:r>
            <a:r>
              <a:rPr lang="cs-CZ" dirty="0" err="1"/>
              <a:t>hypertension</a:t>
            </a:r>
            <a:r>
              <a:rPr lang="cs-CZ" dirty="0"/>
              <a:t> (CTEPH). </a:t>
            </a:r>
            <a:r>
              <a:rPr lang="cs-CZ" dirty="0" err="1"/>
              <a:t>This</a:t>
            </a:r>
            <a:r>
              <a:rPr lang="cs-CZ" dirty="0"/>
              <a:t> </a:t>
            </a:r>
            <a:r>
              <a:rPr lang="cs-CZ" dirty="0" err="1"/>
              <a:t>extensive</a:t>
            </a:r>
            <a:r>
              <a:rPr lang="cs-CZ" dirty="0"/>
              <a:t> and </a:t>
            </a:r>
            <a:r>
              <a:rPr lang="cs-CZ" dirty="0" err="1"/>
              <a:t>technically</a:t>
            </a:r>
            <a:r>
              <a:rPr lang="cs-CZ" dirty="0"/>
              <a:t> very </a:t>
            </a:r>
            <a:r>
              <a:rPr lang="cs-CZ" dirty="0" err="1"/>
              <a:t>demanding</a:t>
            </a:r>
            <a:r>
              <a:rPr lang="cs-CZ" dirty="0"/>
              <a:t> </a:t>
            </a:r>
            <a:r>
              <a:rPr lang="cs-CZ" dirty="0" err="1"/>
              <a:t>surgical</a:t>
            </a:r>
            <a:r>
              <a:rPr lang="cs-CZ" dirty="0"/>
              <a:t> </a:t>
            </a:r>
            <a:r>
              <a:rPr lang="cs-CZ" dirty="0" err="1"/>
              <a:t>procedure</a:t>
            </a:r>
            <a:r>
              <a:rPr lang="cs-CZ" dirty="0"/>
              <a:t> </a:t>
            </a:r>
            <a:r>
              <a:rPr lang="cs-CZ" dirty="0" err="1"/>
              <a:t>is</a:t>
            </a:r>
            <a:r>
              <a:rPr lang="cs-CZ" dirty="0"/>
              <a:t> </a:t>
            </a:r>
            <a:r>
              <a:rPr lang="cs-CZ" dirty="0" err="1"/>
              <a:t>performed</a:t>
            </a:r>
            <a:r>
              <a:rPr lang="cs-CZ" dirty="0"/>
              <a:t> </a:t>
            </a:r>
            <a:r>
              <a:rPr lang="cs-CZ" dirty="0" err="1"/>
              <a:t>worldwide</a:t>
            </a:r>
            <a:r>
              <a:rPr lang="cs-CZ" dirty="0"/>
              <a:t> </a:t>
            </a:r>
            <a:r>
              <a:rPr lang="cs-CZ" dirty="0" err="1"/>
              <a:t>with</a:t>
            </a:r>
            <a:r>
              <a:rPr lang="cs-CZ" dirty="0"/>
              <a:t> </a:t>
            </a:r>
            <a:r>
              <a:rPr lang="cs-CZ" dirty="0" err="1"/>
              <a:t>exceptions</a:t>
            </a:r>
            <a:r>
              <a:rPr lang="cs-CZ" dirty="0"/>
              <a:t> in </a:t>
            </a:r>
            <a:r>
              <a:rPr lang="cs-CZ" dirty="0" err="1"/>
              <a:t>centers</a:t>
            </a:r>
            <a:r>
              <a:rPr lang="cs-CZ" dirty="0"/>
              <a:t> </a:t>
            </a:r>
            <a:r>
              <a:rPr lang="cs-CZ" dirty="0" err="1"/>
              <a:t>specialized</a:t>
            </a:r>
            <a:r>
              <a:rPr lang="cs-CZ" dirty="0"/>
              <a:t> in CTEPH </a:t>
            </a:r>
            <a:r>
              <a:rPr lang="cs-CZ" dirty="0" err="1"/>
              <a:t>treatment</a:t>
            </a:r>
            <a:r>
              <a:rPr lang="cs-CZ" dirty="0"/>
              <a:t>, </a:t>
            </a:r>
            <a:r>
              <a:rPr lang="cs-CZ" dirty="0" err="1"/>
              <a:t>where</a:t>
            </a:r>
            <a:r>
              <a:rPr lang="cs-CZ" dirty="0"/>
              <a:t> </a:t>
            </a:r>
            <a:r>
              <a:rPr lang="cs-CZ" dirty="0" err="1"/>
              <a:t>the</a:t>
            </a:r>
            <a:r>
              <a:rPr lang="cs-CZ" dirty="0"/>
              <a:t> </a:t>
            </a:r>
            <a:r>
              <a:rPr lang="cs-CZ" dirty="0" err="1"/>
              <a:t>volume</a:t>
            </a:r>
            <a:r>
              <a:rPr lang="cs-CZ" dirty="0"/>
              <a:t> </a:t>
            </a:r>
            <a:r>
              <a:rPr lang="cs-CZ" dirty="0" err="1"/>
              <a:t>of</a:t>
            </a:r>
            <a:r>
              <a:rPr lang="cs-CZ" dirty="0"/>
              <a:t> </a:t>
            </a:r>
            <a:r>
              <a:rPr lang="cs-CZ" dirty="0" err="1"/>
              <a:t>patients</a:t>
            </a:r>
            <a:r>
              <a:rPr lang="cs-CZ" dirty="0"/>
              <a:t> and </a:t>
            </a:r>
            <a:r>
              <a:rPr lang="cs-CZ" dirty="0" err="1"/>
              <a:t>the</a:t>
            </a:r>
            <a:r>
              <a:rPr lang="cs-CZ" dirty="0"/>
              <a:t> </a:t>
            </a:r>
            <a:r>
              <a:rPr lang="cs-CZ" dirty="0" err="1"/>
              <a:t>experience</a:t>
            </a:r>
            <a:r>
              <a:rPr lang="cs-CZ" dirty="0"/>
              <a:t> </a:t>
            </a:r>
            <a:r>
              <a:rPr lang="cs-CZ" dirty="0" err="1"/>
              <a:t>gained</a:t>
            </a:r>
            <a:r>
              <a:rPr lang="cs-CZ" dirty="0"/>
              <a:t> by a </a:t>
            </a:r>
            <a:r>
              <a:rPr lang="cs-CZ" dirty="0" err="1"/>
              <a:t>wide</a:t>
            </a:r>
            <a:r>
              <a:rPr lang="cs-CZ" dirty="0"/>
              <a:t> </a:t>
            </a:r>
            <a:r>
              <a:rPr lang="cs-CZ" dirty="0" err="1"/>
              <a:t>multidisciplinary</a:t>
            </a:r>
            <a:r>
              <a:rPr lang="cs-CZ" dirty="0"/>
              <a:t> team </a:t>
            </a:r>
            <a:r>
              <a:rPr lang="cs-CZ" dirty="0" err="1"/>
              <a:t>allow</a:t>
            </a:r>
            <a:r>
              <a:rPr lang="cs-CZ" dirty="0"/>
              <a:t> </a:t>
            </a:r>
            <a:r>
              <a:rPr lang="cs-CZ" dirty="0" err="1"/>
              <a:t>for</a:t>
            </a:r>
            <a:r>
              <a:rPr lang="cs-CZ" dirty="0"/>
              <a:t> </a:t>
            </a:r>
            <a:r>
              <a:rPr lang="cs-CZ" dirty="0" err="1"/>
              <a:t>successful</a:t>
            </a:r>
            <a:r>
              <a:rPr lang="cs-CZ" dirty="0"/>
              <a:t> </a:t>
            </a:r>
            <a:r>
              <a:rPr lang="cs-CZ" dirty="0" err="1"/>
              <a:t>operation</a:t>
            </a:r>
            <a:r>
              <a:rPr lang="cs-CZ" dirty="0"/>
              <a:t> </a:t>
            </a:r>
            <a:r>
              <a:rPr lang="cs-CZ" dirty="0" err="1"/>
              <a:t>of</a:t>
            </a:r>
            <a:r>
              <a:rPr lang="cs-CZ" dirty="0"/>
              <a:t> </a:t>
            </a:r>
            <a:r>
              <a:rPr lang="cs-CZ" dirty="0" err="1"/>
              <a:t>patients</a:t>
            </a:r>
            <a:r>
              <a:rPr lang="cs-CZ" dirty="0"/>
              <a:t> </a:t>
            </a:r>
            <a:r>
              <a:rPr lang="cs-CZ" dirty="0" err="1"/>
              <a:t>with</a:t>
            </a:r>
            <a:r>
              <a:rPr lang="cs-CZ" dirty="0"/>
              <a:t> </a:t>
            </a:r>
            <a:r>
              <a:rPr lang="cs-CZ" dirty="0" err="1"/>
              <a:t>acceptable</a:t>
            </a:r>
            <a:r>
              <a:rPr lang="cs-CZ" dirty="0"/>
              <a:t> mortality. At </a:t>
            </a:r>
            <a:r>
              <a:rPr lang="cs-CZ" dirty="0" err="1"/>
              <a:t>the</a:t>
            </a:r>
            <a:r>
              <a:rPr lang="cs-CZ" dirty="0"/>
              <a:t> </a:t>
            </a:r>
            <a:r>
              <a:rPr lang="cs-CZ" dirty="0" err="1"/>
              <a:t>same</a:t>
            </a:r>
            <a:r>
              <a:rPr lang="cs-CZ" dirty="0"/>
              <a:t> </a:t>
            </a:r>
            <a:r>
              <a:rPr lang="cs-CZ" dirty="0" err="1"/>
              <a:t>time</a:t>
            </a:r>
            <a:r>
              <a:rPr lang="cs-CZ" dirty="0"/>
              <a:t>, </a:t>
            </a:r>
            <a:r>
              <a:rPr lang="cs-CZ" dirty="0" err="1"/>
              <a:t>pulmonary</a:t>
            </a:r>
            <a:r>
              <a:rPr lang="cs-CZ" dirty="0"/>
              <a:t> </a:t>
            </a:r>
            <a:r>
              <a:rPr lang="cs-CZ" dirty="0" err="1"/>
              <a:t>endarterectomy</a:t>
            </a:r>
            <a:r>
              <a:rPr lang="cs-CZ" dirty="0"/>
              <a:t> </a:t>
            </a:r>
            <a:r>
              <a:rPr lang="cs-CZ" dirty="0" err="1"/>
              <a:t>is</a:t>
            </a:r>
            <a:r>
              <a:rPr lang="cs-CZ" dirty="0"/>
              <a:t> </a:t>
            </a:r>
            <a:r>
              <a:rPr lang="cs-CZ" dirty="0" err="1"/>
              <a:t>associated</a:t>
            </a:r>
            <a:r>
              <a:rPr lang="cs-CZ" dirty="0"/>
              <a:t> </a:t>
            </a:r>
            <a:r>
              <a:rPr lang="cs-CZ" dirty="0" err="1"/>
              <a:t>with</a:t>
            </a:r>
            <a:r>
              <a:rPr lang="cs-CZ" dirty="0"/>
              <a:t> a long learning period, </a:t>
            </a:r>
            <a:r>
              <a:rPr lang="cs-CZ" dirty="0" err="1"/>
              <a:t>which</a:t>
            </a:r>
            <a:r>
              <a:rPr lang="cs-CZ" dirty="0"/>
              <a:t> </a:t>
            </a:r>
            <a:r>
              <a:rPr lang="cs-CZ" dirty="0" err="1"/>
              <a:t>increases</a:t>
            </a:r>
            <a:r>
              <a:rPr lang="cs-CZ" dirty="0"/>
              <a:t> </a:t>
            </a:r>
            <a:r>
              <a:rPr lang="cs-CZ" dirty="0" err="1"/>
              <a:t>the</a:t>
            </a:r>
            <a:r>
              <a:rPr lang="cs-CZ" dirty="0"/>
              <a:t> </a:t>
            </a:r>
            <a:r>
              <a:rPr lang="cs-CZ" dirty="0" err="1"/>
              <a:t>demand</a:t>
            </a:r>
            <a:r>
              <a:rPr lang="cs-CZ" dirty="0"/>
              <a:t> </a:t>
            </a:r>
            <a:r>
              <a:rPr lang="cs-CZ" dirty="0" err="1"/>
              <a:t>for</a:t>
            </a:r>
            <a:r>
              <a:rPr lang="cs-CZ" dirty="0"/>
              <a:t> </a:t>
            </a:r>
            <a:r>
              <a:rPr lang="cs-CZ" dirty="0" err="1"/>
              <a:t>small</a:t>
            </a:r>
            <a:r>
              <a:rPr lang="cs-CZ" dirty="0"/>
              <a:t> and </a:t>
            </a:r>
            <a:r>
              <a:rPr lang="cs-CZ" dirty="0" err="1"/>
              <a:t>mid-volume</a:t>
            </a:r>
            <a:r>
              <a:rPr lang="cs-CZ" dirty="0"/>
              <a:t> </a:t>
            </a:r>
            <a:r>
              <a:rPr lang="cs-CZ" dirty="0" err="1"/>
              <a:t>centers</a:t>
            </a:r>
            <a:r>
              <a:rPr lang="cs-CZ" dirty="0"/>
              <a:t>. </a:t>
            </a:r>
            <a:r>
              <a:rPr lang="cs-CZ" dirty="0" err="1"/>
              <a:t>The</a:t>
            </a:r>
            <a:r>
              <a:rPr lang="cs-CZ" dirty="0"/>
              <a:t> CTEPH </a:t>
            </a:r>
            <a:r>
              <a:rPr lang="cs-CZ" dirty="0" err="1"/>
              <a:t>surgical</a:t>
            </a:r>
            <a:r>
              <a:rPr lang="cs-CZ" dirty="0"/>
              <a:t> </a:t>
            </a:r>
            <a:r>
              <a:rPr lang="cs-CZ" dirty="0" err="1"/>
              <a:t>treatment</a:t>
            </a:r>
            <a:r>
              <a:rPr lang="cs-CZ" dirty="0"/>
              <a:t> </a:t>
            </a:r>
            <a:r>
              <a:rPr lang="cs-CZ" dirty="0" err="1"/>
              <a:t>programme</a:t>
            </a:r>
            <a:r>
              <a:rPr lang="cs-CZ" dirty="0"/>
              <a:t> </a:t>
            </a:r>
            <a:r>
              <a:rPr lang="cs-CZ" dirty="0" err="1"/>
              <a:t>was</a:t>
            </a:r>
            <a:r>
              <a:rPr lang="cs-CZ" dirty="0"/>
              <a:t> </a:t>
            </a:r>
            <a:r>
              <a:rPr lang="cs-CZ" dirty="0" err="1"/>
              <a:t>launched</a:t>
            </a:r>
            <a:r>
              <a:rPr lang="cs-CZ" dirty="0"/>
              <a:t> in General University </a:t>
            </a:r>
            <a:r>
              <a:rPr lang="cs-CZ" dirty="0" err="1"/>
              <a:t>Hospital</a:t>
            </a:r>
            <a:r>
              <a:rPr lang="cs-CZ" dirty="0"/>
              <a:t> in Prague in 2004 </a:t>
            </a:r>
            <a:r>
              <a:rPr lang="en-GB" dirty="0"/>
              <a:t>as a part of a highly specialized PH </a:t>
            </a:r>
            <a:r>
              <a:rPr lang="en-GB" dirty="0" err="1"/>
              <a:t>center</a:t>
            </a:r>
            <a:r>
              <a:rPr lang="en-GB" dirty="0"/>
              <a:t> providing a full spectrum of treatment options to patients with CTEPH and pulmonary hypertension (PH) in general.</a:t>
            </a:r>
          </a:p>
        </p:txBody>
      </p:sp>
      <p:sp>
        <p:nvSpPr>
          <p:cNvPr id="3" name="Title 2">
            <a:extLst>
              <a:ext uri="{FF2B5EF4-FFF2-40B4-BE49-F238E27FC236}">
                <a16:creationId xmlns:a16="http://schemas.microsoft.com/office/drawing/2014/main" id="{21D5E324-C294-00D0-09AB-BC96E5F96FE6}"/>
              </a:ext>
            </a:extLst>
          </p:cNvPr>
          <p:cNvSpPr>
            <a:spLocks noGrp="1"/>
          </p:cNvSpPr>
          <p:nvPr>
            <p:ph type="title"/>
          </p:nvPr>
        </p:nvSpPr>
        <p:spPr/>
        <p:txBody>
          <a:bodyPr/>
          <a:lstStyle/>
          <a:p>
            <a:r>
              <a:rPr lang="en-GB" dirty="0"/>
              <a:t>Introduction</a:t>
            </a:r>
          </a:p>
        </p:txBody>
      </p:sp>
    </p:spTree>
    <p:extLst>
      <p:ext uri="{BB962C8B-B14F-4D97-AF65-F5344CB8AC3E}">
        <p14:creationId xmlns:p14="http://schemas.microsoft.com/office/powerpoint/2010/main" val="2718190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AA2EC-8FC0-4C00-20CD-837F0C69ED6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0548C2F-52F7-7704-EF05-ED7A76537383}"/>
              </a:ext>
            </a:extLst>
          </p:cNvPr>
          <p:cNvSpPr>
            <a:spLocks noGrp="1"/>
          </p:cNvSpPr>
          <p:nvPr>
            <p:ph idx="1"/>
          </p:nvPr>
        </p:nvSpPr>
        <p:spPr/>
        <p:txBody>
          <a:bodyPr/>
          <a:lstStyle/>
          <a:p>
            <a:r>
              <a:rPr lang="en-GB" dirty="0"/>
              <a:t>In this text, the authors summarize 21 years of Pulmonary endarterectomy programme in the General University Hospital in Prague, Czech Republic. </a:t>
            </a:r>
            <a:r>
              <a:rPr lang="cs-CZ" dirty="0" err="1"/>
              <a:t>Patient’s</a:t>
            </a:r>
            <a:r>
              <a:rPr lang="cs-CZ" dirty="0"/>
              <a:t> data </a:t>
            </a:r>
            <a:r>
              <a:rPr lang="cs-CZ" dirty="0" err="1"/>
              <a:t>who</a:t>
            </a:r>
            <a:r>
              <a:rPr lang="cs-CZ" dirty="0"/>
              <a:t> </a:t>
            </a:r>
            <a:r>
              <a:rPr lang="cs-CZ" dirty="0" err="1"/>
              <a:t>underwent</a:t>
            </a:r>
            <a:r>
              <a:rPr lang="cs-CZ" dirty="0"/>
              <a:t> </a:t>
            </a:r>
            <a:r>
              <a:rPr lang="cs-CZ" dirty="0" err="1"/>
              <a:t>procedure</a:t>
            </a:r>
            <a:r>
              <a:rPr lang="cs-CZ" dirty="0"/>
              <a:t> </a:t>
            </a:r>
            <a:r>
              <a:rPr lang="cs-CZ" dirty="0" err="1"/>
              <a:t>were</a:t>
            </a:r>
            <a:r>
              <a:rPr lang="cs-CZ" dirty="0"/>
              <a:t> </a:t>
            </a:r>
            <a:r>
              <a:rPr lang="cs-CZ" dirty="0" err="1"/>
              <a:t>retrospectively</a:t>
            </a:r>
            <a:r>
              <a:rPr lang="cs-CZ" dirty="0"/>
              <a:t> </a:t>
            </a:r>
            <a:r>
              <a:rPr lang="cs-CZ" dirty="0" err="1"/>
              <a:t>analyzed</a:t>
            </a:r>
            <a:r>
              <a:rPr lang="cs-CZ" dirty="0"/>
              <a:t> and </a:t>
            </a:r>
            <a:r>
              <a:rPr lang="cs-CZ" dirty="0" err="1"/>
              <a:t>with</a:t>
            </a:r>
            <a:r>
              <a:rPr lang="cs-CZ" dirty="0"/>
              <a:t> </a:t>
            </a:r>
            <a:r>
              <a:rPr lang="en-GB" dirty="0"/>
              <a:t>some specifics of the centre are presented.</a:t>
            </a:r>
          </a:p>
        </p:txBody>
      </p:sp>
      <p:sp>
        <p:nvSpPr>
          <p:cNvPr id="3" name="Title 2">
            <a:extLst>
              <a:ext uri="{FF2B5EF4-FFF2-40B4-BE49-F238E27FC236}">
                <a16:creationId xmlns:a16="http://schemas.microsoft.com/office/drawing/2014/main" id="{304014B5-87FA-6EF2-EFE6-5DF910338917}"/>
              </a:ext>
            </a:extLst>
          </p:cNvPr>
          <p:cNvSpPr>
            <a:spLocks noGrp="1"/>
          </p:cNvSpPr>
          <p:nvPr>
            <p:ph type="title"/>
          </p:nvPr>
        </p:nvSpPr>
        <p:spPr/>
        <p:txBody>
          <a:bodyPr/>
          <a:lstStyle/>
          <a:p>
            <a:r>
              <a:rPr lang="en-GB" dirty="0"/>
              <a:t>Methods</a:t>
            </a:r>
          </a:p>
        </p:txBody>
      </p:sp>
      <p:sp>
        <p:nvSpPr>
          <p:cNvPr id="4" name="Text Placeholder 3">
            <a:extLst>
              <a:ext uri="{FF2B5EF4-FFF2-40B4-BE49-F238E27FC236}">
                <a16:creationId xmlns:a16="http://schemas.microsoft.com/office/drawing/2014/main" id="{209CFF77-6B84-D0B6-874F-07E58769C54E}"/>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1415613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E7226C-85DC-682A-F945-84AB535CC1D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7A76E5-EFCD-8593-7B99-C781B445363F}"/>
              </a:ext>
            </a:extLst>
          </p:cNvPr>
          <p:cNvSpPr>
            <a:spLocks noGrp="1"/>
          </p:cNvSpPr>
          <p:nvPr>
            <p:ph idx="1"/>
          </p:nvPr>
        </p:nvSpPr>
        <p:spPr>
          <a:xfrm>
            <a:off x="334963" y="1440610"/>
            <a:ext cx="11522075" cy="5052263"/>
          </a:xfrm>
        </p:spPr>
        <p:txBody>
          <a:bodyPr/>
          <a:lstStyle/>
          <a:p>
            <a:r>
              <a:rPr lang="en-GB" dirty="0"/>
              <a:t>From 2004 until the end of 2025, in 580 patients, 360 men and 220 women with an average age of 60.4 years, PEA were performed at our centre. Thanks to the cooperation with a specialized PH centre in Slovakia, we were able to perform PEA in 92 patients from Slovakia. Another 27 patients were reported from other European countries, mostly from Romania. Thanks to the increase in diagnostic capacity and a larger number of referred patients, we have increased the number of patients operated on annually to 40 to 50. In the entire cohort, 41 patients (7.1 %) died within 30 days of the procedure. The division into individual periods well illustrates the length of the learning curve and the complexity of care for these patients, especially with an emphasis on the volume of patients. In the last few periods, we have been able to reduce mortality below 5%.The standard of the department is to perform combined procedures if any other structural heart disease is present. In our series, in 27.2 % of patients, some type of concomitant procedure was performed during PEA.</a:t>
            </a:r>
          </a:p>
        </p:txBody>
      </p:sp>
      <p:sp>
        <p:nvSpPr>
          <p:cNvPr id="3" name="Title 2">
            <a:extLst>
              <a:ext uri="{FF2B5EF4-FFF2-40B4-BE49-F238E27FC236}">
                <a16:creationId xmlns:a16="http://schemas.microsoft.com/office/drawing/2014/main" id="{B0850DA9-0623-7056-97D1-57C637144A51}"/>
              </a:ext>
            </a:extLst>
          </p:cNvPr>
          <p:cNvSpPr>
            <a:spLocks noGrp="1"/>
          </p:cNvSpPr>
          <p:nvPr>
            <p:ph type="title"/>
          </p:nvPr>
        </p:nvSpPr>
        <p:spPr/>
        <p:txBody>
          <a:bodyPr/>
          <a:lstStyle/>
          <a:p>
            <a:r>
              <a:rPr lang="en-GB" dirty="0"/>
              <a:t>Results</a:t>
            </a:r>
          </a:p>
        </p:txBody>
      </p:sp>
    </p:spTree>
    <p:extLst>
      <p:ext uri="{BB962C8B-B14F-4D97-AF65-F5344CB8AC3E}">
        <p14:creationId xmlns:p14="http://schemas.microsoft.com/office/powerpoint/2010/main" val="2982354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01262-94A0-5698-46DB-18A5EC65180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07CCBFD-1546-2788-C7C5-C99662EAB847}"/>
              </a:ext>
            </a:extLst>
          </p:cNvPr>
          <p:cNvSpPr>
            <a:spLocks noGrp="1"/>
          </p:cNvSpPr>
          <p:nvPr>
            <p:ph idx="1"/>
          </p:nvPr>
        </p:nvSpPr>
        <p:spPr/>
        <p:txBody>
          <a:bodyPr/>
          <a:lstStyle/>
          <a:p>
            <a:r>
              <a:rPr lang="en-GB" dirty="0"/>
              <a:t>In the 21 years since the start of the pulmonary endarterectomy programme in the Czech Republic, 580 patients have been operated on at our department. Heterogeneity of our patient's population corresponds to higher volume centres with larger experience, including the most at-risk patients with CTEPH. With the increase in the number of procedures to more than 45 PEA per year and with it the experience of the entire wide team, mortality has decreased below 5% in last few years. The standard of care for surgical patients with CTEPH with other structural heart disease is to perform combined procedures, which further increases the demands on the entire team and postoperative care and at the same time, they improve the long-term prognosis of these complex cases. A completely unique approach in the management of airway bleeding is selective implantation of the endobronchial valve with the aim of minimizing damage to lung tissue in this serious complication.</a:t>
            </a:r>
          </a:p>
        </p:txBody>
      </p:sp>
      <p:sp>
        <p:nvSpPr>
          <p:cNvPr id="3" name="Title 2">
            <a:extLst>
              <a:ext uri="{FF2B5EF4-FFF2-40B4-BE49-F238E27FC236}">
                <a16:creationId xmlns:a16="http://schemas.microsoft.com/office/drawing/2014/main" id="{4F8FCC2A-F944-3757-6E86-F44AD9B85D28}"/>
              </a:ext>
            </a:extLst>
          </p:cNvPr>
          <p:cNvSpPr>
            <a:spLocks noGrp="1"/>
          </p:cNvSpPr>
          <p:nvPr>
            <p:ph type="title"/>
          </p:nvPr>
        </p:nvSpPr>
        <p:spPr/>
        <p:txBody>
          <a:bodyPr/>
          <a:lstStyle/>
          <a:p>
            <a:r>
              <a:rPr lang="en-GB" dirty="0"/>
              <a:t>Discussion</a:t>
            </a:r>
          </a:p>
        </p:txBody>
      </p:sp>
    </p:spTree>
    <p:extLst>
      <p:ext uri="{BB962C8B-B14F-4D97-AF65-F5344CB8AC3E}">
        <p14:creationId xmlns:p14="http://schemas.microsoft.com/office/powerpoint/2010/main" val="1083242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10EE8-C55C-A411-DB98-54BBD02D3D4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68D00B-498B-C309-6337-14276B7AD27F}"/>
              </a:ext>
            </a:extLst>
          </p:cNvPr>
          <p:cNvSpPr>
            <a:spLocks noGrp="1"/>
          </p:cNvSpPr>
          <p:nvPr>
            <p:ph idx="1"/>
          </p:nvPr>
        </p:nvSpPr>
        <p:spPr/>
        <p:txBody>
          <a:bodyPr/>
          <a:lstStyle/>
          <a:p>
            <a:r>
              <a:rPr lang="en-GB" dirty="0"/>
              <a:t>Pulmonary endarterectomy remains the method of choice for suitable patients with CTEPH. This highly invasive and technically extremely demanding procedure can significantly improve patients' life prognosis. The 21-year duration of CTEPH surgical treatment as part of the expert </a:t>
            </a:r>
            <a:r>
              <a:rPr lang="en-GB" dirty="0" err="1"/>
              <a:t>center</a:t>
            </a:r>
            <a:r>
              <a:rPr lang="en-GB" dirty="0"/>
              <a:t> of the General University Hospital in Prague allows us to continuously provide this care in the wider region, increase expert experience and thus pass it on to other surgeons.</a:t>
            </a:r>
          </a:p>
        </p:txBody>
      </p:sp>
      <p:sp>
        <p:nvSpPr>
          <p:cNvPr id="3" name="Title 2">
            <a:extLst>
              <a:ext uri="{FF2B5EF4-FFF2-40B4-BE49-F238E27FC236}">
                <a16:creationId xmlns:a16="http://schemas.microsoft.com/office/drawing/2014/main" id="{D83E5D3F-BEAF-FDAC-2B19-11F950747507}"/>
              </a:ext>
            </a:extLst>
          </p:cNvPr>
          <p:cNvSpPr>
            <a:spLocks noGrp="1"/>
          </p:cNvSpPr>
          <p:nvPr>
            <p:ph type="title"/>
          </p:nvPr>
        </p:nvSpPr>
        <p:spPr/>
        <p:txBody>
          <a:bodyPr/>
          <a:lstStyle/>
          <a:p>
            <a:r>
              <a:rPr lang="en-GB" dirty="0"/>
              <a:t>Conclusion</a:t>
            </a:r>
          </a:p>
        </p:txBody>
      </p:sp>
      <p:sp>
        <p:nvSpPr>
          <p:cNvPr id="4" name="Text Placeholder 3">
            <a:extLst>
              <a:ext uri="{FF2B5EF4-FFF2-40B4-BE49-F238E27FC236}">
                <a16:creationId xmlns:a16="http://schemas.microsoft.com/office/drawing/2014/main" id="{1D44CB11-9856-B12A-1A07-ED664FF656BB}"/>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3338898105"/>
      </p:ext>
    </p:extLst>
  </p:cSld>
  <p:clrMapOvr>
    <a:masterClrMapping/>
  </p:clrMapOvr>
</p:sld>
</file>

<file path=ppt/theme/theme1.xml><?xml version="1.0" encoding="utf-8"?>
<a:theme xmlns:a="http://schemas.openxmlformats.org/drawingml/2006/main" name="ICC 2021">
  <a:themeElements>
    <a:clrScheme name="ICC 2021">
      <a:dk1>
        <a:srgbClr val="002060"/>
      </a:dk1>
      <a:lt1>
        <a:srgbClr val="FFFFFF"/>
      </a:lt1>
      <a:dk2>
        <a:srgbClr val="002060"/>
      </a:dk2>
      <a:lt2>
        <a:srgbClr val="FFFFFF"/>
      </a:lt2>
      <a:accent1>
        <a:srgbClr val="FF9900"/>
      </a:accent1>
      <a:accent2>
        <a:srgbClr val="9CBE45"/>
      </a:accent2>
      <a:accent3>
        <a:srgbClr val="A5A5A5"/>
      </a:accent3>
      <a:accent4>
        <a:srgbClr val="FF0000"/>
      </a:accent4>
      <a:accent5>
        <a:srgbClr val="00B050"/>
      </a:accent5>
      <a:accent6>
        <a:srgbClr val="7030A0"/>
      </a:accent6>
      <a:hlink>
        <a:srgbClr val="2F75FF"/>
      </a:hlink>
      <a:folHlink>
        <a:srgbClr val="BFBFB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C 2026_abstract template" id="{7A9C3E94-C494-4A74-9997-9CF3C60D6717}" vid="{1FFDA811-EDA3-41B2-8A83-CAC3926853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41D8C613AFE204DBFCEFA4E89A6DB45" ma:contentTypeVersion="19" ma:contentTypeDescription="Create a new document." ma:contentTypeScope="" ma:versionID="2bf7736c94b8b1fdab42c8b471823925">
  <xsd:schema xmlns:xsd="http://www.w3.org/2001/XMLSchema" xmlns:xs="http://www.w3.org/2001/XMLSchema" xmlns:p="http://schemas.microsoft.com/office/2006/metadata/properties" xmlns:ns2="94a67e06-54a4-445a-b79e-2b61c27d8f4a" xmlns:ns3="70ef824e-81a8-4185-b29b-1ce15dfb1ac6" targetNamespace="http://schemas.microsoft.com/office/2006/metadata/properties" ma:root="true" ma:fieldsID="a3a39e8445f75fc3d34ee891f0508b98" ns2:_="" ns3:_="">
    <xsd:import namespace="94a67e06-54a4-445a-b79e-2b61c27d8f4a"/>
    <xsd:import namespace="70ef824e-81a8-4185-b29b-1ce15dfb1ac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Topic"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a67e06-54a4-445a-b79e-2b61c27d8f4a"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SearchProperties" ma:index="6" nillable="true" ma:displayName="MediaServiceSearchProperties" ma:hidden="true" ma:internalName="MediaServiceSearchProperties" ma:readOnly="true">
      <xsd:simpleType>
        <xsd:restriction base="dms:Note"/>
      </xsd:simpleType>
    </xsd:element>
    <xsd:element name="Topic" ma:index="7" nillable="true" ma:displayName="Topic" ma:format="Dropdown" ma:internalName="Topic">
      <xsd:simpleType>
        <xsd:restriction base="dms:Choice">
          <xsd:enumeration value="Sponsors"/>
          <xsd:enumeration value="Agenda"/>
          <xsd:enumeration value="Logistics"/>
          <xsd:enumeration value="Promotion"/>
          <xsd:enumeration value="Faculty"/>
        </xsd:restriction>
      </xsd:simpleType>
    </xsd:element>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0188e480-3eab-4678-b7d0-fffb2213426b" ma:termSetId="09814cd3-568e-fe90-9814-8d621ff8fb84" ma:anchorId="fba54fb3-c3e1-fe81-a776-ca4b69148c4d" ma:open="true" ma:isKeyword="false">
      <xsd:complexType>
        <xsd:sequence>
          <xsd:element ref="pc:Terms" minOccurs="0" maxOccurs="1"/>
        </xsd:sequence>
      </xsd:complex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0ef824e-81a8-4185-b29b-1ce15dfb1ac6"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a50819b9-938e-45e8-8569-4ed9afb0ad88}" ma:internalName="TaxCatchAll" ma:showField="CatchAllData" ma:web="70ef824e-81a8-4185-b29b-1ce15dfb1a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5"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opic xmlns="94a67e06-54a4-445a-b79e-2b61c27d8f4a">Promotion</Topic>
    <TaxCatchAll xmlns="70ef824e-81a8-4185-b29b-1ce15dfb1ac6" xsi:nil="true"/>
    <lcf76f155ced4ddcb4097134ff3c332f xmlns="94a67e06-54a4-445a-b79e-2b61c27d8f4a">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3F69394-406D-46D9-B06C-54CA7C5924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a67e06-54a4-445a-b79e-2b61c27d8f4a"/>
    <ds:schemaRef ds:uri="70ef824e-81a8-4185-b29b-1ce15dfb1a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C898D0B-672D-419F-A4E1-FDE5F05084F2}">
  <ds:schemaRefs>
    <ds:schemaRef ds:uri="http://schemas.microsoft.com/office/2006/documentManagement/types"/>
    <ds:schemaRef ds:uri="http://purl.org/dc/terms/"/>
    <ds:schemaRef ds:uri="http://www.w3.org/XML/1998/namespace"/>
    <ds:schemaRef ds:uri="http://schemas.microsoft.com/office/infopath/2007/PartnerControls"/>
    <ds:schemaRef ds:uri="http://schemas.microsoft.com/office/2006/metadata/properties"/>
    <ds:schemaRef ds:uri="http://purl.org/dc/elements/1.1/"/>
    <ds:schemaRef ds:uri="94a67e06-54a4-445a-b79e-2b61c27d8f4a"/>
    <ds:schemaRef ds:uri="http://schemas.openxmlformats.org/package/2006/metadata/core-properties"/>
    <ds:schemaRef ds:uri="70ef824e-81a8-4185-b29b-1ce15dfb1ac6"/>
    <ds:schemaRef ds:uri="http://purl.org/dc/dcmitype/"/>
  </ds:schemaRefs>
</ds:datastoreItem>
</file>

<file path=customXml/itemProps3.xml><?xml version="1.0" encoding="utf-8"?>
<ds:datastoreItem xmlns:ds="http://schemas.openxmlformats.org/officeDocument/2006/customXml" ds:itemID="{2B317F10-D44C-4D0E-ABD7-2B956DA2F734}">
  <ds:schemaRefs>
    <ds:schemaRef ds:uri="http://schemas.microsoft.com/sharepoint/v3/contenttype/forms"/>
  </ds:schemaRefs>
</ds:datastoreItem>
</file>

<file path=docMetadata/LabelInfo.xml><?xml version="1.0" encoding="utf-8"?>
<clbl:labelList xmlns:clbl="http://schemas.microsoft.com/office/2020/mipLabelMetadata">
  <clbl:label id="{c71c84cc-76df-4b25-9726-b4be2b1f0579}" enabled="0" method="" siteId="{c71c84cc-76df-4b25-9726-b4be2b1f0579}" removed="1"/>
</clbl:labelList>
</file>

<file path=docProps/app.xml><?xml version="1.0" encoding="utf-8"?>
<Properties xmlns="http://schemas.openxmlformats.org/officeDocument/2006/extended-properties" xmlns:vt="http://schemas.openxmlformats.org/officeDocument/2006/docPropsVTypes">
  <Template>ICC 2021</Template>
  <TotalTime>27906</TotalTime>
  <Words>862</Words>
  <Application>Microsoft Macintosh PowerPoint</Application>
  <PresentationFormat>Širokoúhlá obrazovka</PresentationFormat>
  <Paragraphs>22</Paragraphs>
  <Slides>7</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7</vt:i4>
      </vt:variant>
    </vt:vector>
  </HeadingPairs>
  <TitlesOfParts>
    <vt:vector size="10" baseType="lpstr">
      <vt:lpstr>Arial</vt:lpstr>
      <vt:lpstr>Calibri</vt:lpstr>
      <vt:lpstr>ICC 2021</vt:lpstr>
      <vt:lpstr>Prezentace aplikace PowerPoint</vt:lpstr>
      <vt:lpstr>Twenty-one years of pulmonary endarterectomy in the Czech Republic</vt:lpstr>
      <vt:lpstr>Introduction</vt:lpstr>
      <vt:lpstr>Methods</vt:lpstr>
      <vt:lpstr>Results</vt:lpstr>
      <vt:lpstr>Discussion</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Prskavec Tomáš, MUDr.</dc:creator>
  <cp:lastModifiedBy>Prskavec Tomáš, MUDr.</cp:lastModifiedBy>
  <cp:revision>7</cp:revision>
  <dcterms:created xsi:type="dcterms:W3CDTF">2026-02-20T18:58:45Z</dcterms:created>
  <dcterms:modified xsi:type="dcterms:W3CDTF">2026-03-13T15:18:12Z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0x010100641D8C613AFE204DBFCEFA4E89A6DB45</vt:lpwstr>
  </property>
  <property fmtid="{D5CDD505-2E9C-101B-9397-08002B2CF9AE}" pid="3" name="Order">
    <vt:r8>947200</vt:r8>
  </property>
  <property fmtid="{D5CDD505-2E9C-101B-9397-08002B2CF9AE}" pid="4" name="MediaServiceImageTags">
    <vt:lpwstr/>
  </property>
  <property fmtid="{D5CDD505-2E9C-101B-9397-08002B2CF9AE}" pid="5" name="_ExtendedDescription">
    <vt:lpwstr/>
  </property>
  <property fmtid="{D5CDD505-2E9C-101B-9397-08002B2CF9AE}" pid="6" name="MSIP_Label_defa4170-0d19-0005-0004-bc88714345d2_Enabled">
    <vt:lpwstr>true</vt:lpwstr>
  </property>
  <property fmtid="{D5CDD505-2E9C-101B-9397-08002B2CF9AE}" pid="7" name="MSIP_Label_defa4170-0d19-0005-0004-bc88714345d2_SetDate">
    <vt:lpwstr>2025-09-15T08:13:47Z</vt:lpwstr>
  </property>
  <property fmtid="{D5CDD505-2E9C-101B-9397-08002B2CF9AE}" pid="8" name="MSIP_Label_defa4170-0d19-0005-0004-bc88714345d2_Method">
    <vt:lpwstr>Standard</vt:lpwstr>
  </property>
  <property fmtid="{D5CDD505-2E9C-101B-9397-08002B2CF9AE}" pid="9" name="MSIP_Label_defa4170-0d19-0005-0004-bc88714345d2_Name">
    <vt:lpwstr>defa4170-0d19-0005-0004-bc88714345d2</vt:lpwstr>
  </property>
  <property fmtid="{D5CDD505-2E9C-101B-9397-08002B2CF9AE}" pid="10" name="MSIP_Label_defa4170-0d19-0005-0004-bc88714345d2_SiteId">
    <vt:lpwstr>8633fcf3-c866-4f0f-8102-3a9370fa5d2d</vt:lpwstr>
  </property>
  <property fmtid="{D5CDD505-2E9C-101B-9397-08002B2CF9AE}" pid="11" name="MSIP_Label_defa4170-0d19-0005-0004-bc88714345d2_ActionId">
    <vt:lpwstr>7eed8720-af8c-471e-a35f-4ebeb8ade5ae</vt:lpwstr>
  </property>
  <property fmtid="{D5CDD505-2E9C-101B-9397-08002B2CF9AE}" pid="12" name="MSIP_Label_defa4170-0d19-0005-0004-bc88714345d2_ContentBits">
    <vt:lpwstr>0</vt:lpwstr>
  </property>
  <property fmtid="{D5CDD505-2E9C-101B-9397-08002B2CF9AE}" pid="13" name="MSIP_Label_defa4170-0d19-0005-0004-bc88714345d2_Tag">
    <vt:lpwstr>10, 3, 0, 1</vt:lpwstr>
  </property>
  <property fmtid="{D5CDD505-2E9C-101B-9397-08002B2CF9AE}" pid="14" name="MSIP_Label_2063cd7f-2d21-486a-9f29-9c1683fdd175_Enabled">
    <vt:lpwstr>true</vt:lpwstr>
  </property>
  <property fmtid="{D5CDD505-2E9C-101B-9397-08002B2CF9AE}" pid="15" name="MSIP_Label_2063cd7f-2d21-486a-9f29-9c1683fdd175_SetDate">
    <vt:lpwstr>2026-02-21T10:51:35Z</vt:lpwstr>
  </property>
  <property fmtid="{D5CDD505-2E9C-101B-9397-08002B2CF9AE}" pid="16" name="MSIP_Label_2063cd7f-2d21-486a-9f29-9c1683fdd175_Method">
    <vt:lpwstr>Standard</vt:lpwstr>
  </property>
  <property fmtid="{D5CDD505-2E9C-101B-9397-08002B2CF9AE}" pid="17" name="MSIP_Label_2063cd7f-2d21-486a-9f29-9c1683fdd175_Name">
    <vt:lpwstr>2063cd7f-2d21-486a-9f29-9c1683fdd175</vt:lpwstr>
  </property>
  <property fmtid="{D5CDD505-2E9C-101B-9397-08002B2CF9AE}" pid="18" name="MSIP_Label_2063cd7f-2d21-486a-9f29-9c1683fdd175_SiteId">
    <vt:lpwstr>0f277086-d4e0-4971-bc1a-bbc5df0eb246</vt:lpwstr>
  </property>
  <property fmtid="{D5CDD505-2E9C-101B-9397-08002B2CF9AE}" pid="19" name="MSIP_Label_2063cd7f-2d21-486a-9f29-9c1683fdd175_ActionId">
    <vt:lpwstr>7710e405-48ea-4262-8c10-8800ef165d74</vt:lpwstr>
  </property>
  <property fmtid="{D5CDD505-2E9C-101B-9397-08002B2CF9AE}" pid="20" name="MSIP_Label_2063cd7f-2d21-486a-9f29-9c1683fdd175_ContentBits">
    <vt:lpwstr>0</vt:lpwstr>
  </property>
  <property fmtid="{D5CDD505-2E9C-101B-9397-08002B2CF9AE}" pid="21" name="MSIP_Label_2063cd7f-2d21-486a-9f29-9c1683fdd175_Tag">
    <vt:lpwstr>50, 3, 0, 1</vt:lpwstr>
  </property>
</Properties>
</file>