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handoutMasterIdLst>
    <p:handoutMasterId r:id="rId12"/>
  </p:handoutMasterIdLst>
  <p:sldIdLst>
    <p:sldId id="258" r:id="rId5"/>
    <p:sldId id="259" r:id="rId6"/>
    <p:sldId id="260" r:id="rId7"/>
    <p:sldId id="261" r:id="rId8"/>
    <p:sldId id="262"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guide id="3" orient="horz" pos="3067"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891A021-509A-6025-4AF0-C6838D967DA7}" name="Adam Torbicki" initials="AT" userId="3c9d8feae4775177" providerId="Windows Live"/>
  <p188:author id="{2F48AD62-C5B7-73CB-053C-5BDA317766F5}" name="Claudia Schuler" initials="CS" userId="S::claudia.schuler@NSPM.COM::99f0af8c-fd6c-4433-b7ab-6b770f3503b4" providerId="AD"/>
  <p188:author id="{25D06F89-1D1E-E99B-0771-0C79AB7734DA}" name="Sonja Mariotti Nesurini" initials="SMN" userId="S::sonja.mariotti@NSPM.COM::28629fb6-2441-424e-b167-4579315a85ca" providerId="AD"/>
  <p188:author id="{4D88D0CB-8D54-BB45-5843-016D4B6018F2}" name="Christoph Benner" initials="CB" userId="S::Christoph.Benner@NSPM.COM::84c046a5-be5c-4921-8ca7-73685d4e572f" providerId="AD"/>
  <p188:author id="{CC1EE7F2-E866-224D-7FB8-B1A5D4A6C922}" name="Elizabeth Oliver" initials="EO" userId="S::elizabeth.oliver@NSPM.COM::32c21e0e-d95f-49fc-9cee-aa6fb7ff08e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335C"/>
    <a:srgbClr val="102550"/>
    <a:srgbClr val="97BAFF"/>
    <a:srgbClr val="FF9900"/>
    <a:srgbClr val="061C49"/>
    <a:srgbClr val="002060"/>
    <a:srgbClr val="9CBE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610"/>
  </p:normalViewPr>
  <p:slideViewPr>
    <p:cSldViewPr snapToGrid="0">
      <p:cViewPr varScale="1">
        <p:scale>
          <a:sx n="107" d="100"/>
          <a:sy n="107" d="100"/>
        </p:scale>
        <p:origin x="736" y="160"/>
      </p:cViewPr>
      <p:guideLst>
        <p:guide orient="horz" pos="2183"/>
        <p:guide pos="3840"/>
        <p:guide orient="horz" pos="3067"/>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841D00F-E798-46A1-BEA7-EC9ADB8EF83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H"/>
          </a:p>
        </p:txBody>
      </p:sp>
      <p:sp>
        <p:nvSpPr>
          <p:cNvPr id="3" name="Date Placeholder 2">
            <a:extLst>
              <a:ext uri="{FF2B5EF4-FFF2-40B4-BE49-F238E27FC236}">
                <a16:creationId xmlns:a16="http://schemas.microsoft.com/office/drawing/2014/main" id="{BD81E58E-36E8-4D38-AF4F-4F589B443D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E8FB1C-2736-4565-B543-6F553E0071CF}" type="datetimeFigureOut">
              <a:rPr lang="en-CH" smtClean="0"/>
              <a:t>3/15/26</a:t>
            </a:fld>
            <a:endParaRPr lang="en-CH"/>
          </a:p>
        </p:txBody>
      </p:sp>
      <p:sp>
        <p:nvSpPr>
          <p:cNvPr id="4" name="Footer Placeholder 3">
            <a:extLst>
              <a:ext uri="{FF2B5EF4-FFF2-40B4-BE49-F238E27FC236}">
                <a16:creationId xmlns:a16="http://schemas.microsoft.com/office/drawing/2014/main" id="{3B50F95C-0C59-4322-95E0-15DFD999A17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H"/>
          </a:p>
        </p:txBody>
      </p:sp>
      <p:sp>
        <p:nvSpPr>
          <p:cNvPr id="5" name="Slide Number Placeholder 4">
            <a:extLst>
              <a:ext uri="{FF2B5EF4-FFF2-40B4-BE49-F238E27FC236}">
                <a16:creationId xmlns:a16="http://schemas.microsoft.com/office/drawing/2014/main" id="{B90A98DC-C961-480A-A431-94609B04934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C79AED8-629E-4DC9-B198-707A4084A64D}" type="slidenum">
              <a:rPr lang="en-CH" smtClean="0"/>
              <a:t>‹n°›</a:t>
            </a:fld>
            <a:endParaRPr lang="en-CH"/>
          </a:p>
        </p:txBody>
      </p:sp>
    </p:spTree>
    <p:extLst>
      <p:ext uri="{BB962C8B-B14F-4D97-AF65-F5344CB8AC3E}">
        <p14:creationId xmlns:p14="http://schemas.microsoft.com/office/powerpoint/2010/main" val="9047670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58C6B7-7E69-419D-A6C1-AC7940B829F4}" type="datetimeFigureOut">
              <a:rPr lang="en-GB" smtClean="0"/>
              <a:t>15/03/2026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0C6AC9-B06A-4FA2-A910-210FA38D0760}" type="slidenum">
              <a:rPr lang="en-GB" smtClean="0"/>
              <a:t>‹n°›</a:t>
            </a:fld>
            <a:endParaRPr lang="en-GB"/>
          </a:p>
        </p:txBody>
      </p:sp>
    </p:spTree>
    <p:extLst>
      <p:ext uri="{BB962C8B-B14F-4D97-AF65-F5344CB8AC3E}">
        <p14:creationId xmlns:p14="http://schemas.microsoft.com/office/powerpoint/2010/main" val="1277811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2" name="Text Placeholder 13">
            <a:extLst>
              <a:ext uri="{FF2B5EF4-FFF2-40B4-BE49-F238E27FC236}">
                <a16:creationId xmlns:a16="http://schemas.microsoft.com/office/drawing/2014/main" id="{15BF1BB5-C6A4-4F65-98F0-F169FFB0F841}"/>
              </a:ext>
            </a:extLst>
          </p:cNvPr>
          <p:cNvSpPr>
            <a:spLocks noGrp="1"/>
          </p:cNvSpPr>
          <p:nvPr>
            <p:ph type="body" sz="quarter" idx="13"/>
          </p:nvPr>
        </p:nvSpPr>
        <p:spPr>
          <a:xfrm>
            <a:off x="396465" y="5457407"/>
            <a:ext cx="11399070" cy="501650"/>
          </a:xfrm>
          <a:prstGeom prst="rect">
            <a:avLst/>
          </a:prstGeom>
        </p:spPr>
        <p:txBody>
          <a:bodyPr>
            <a:noAutofit/>
          </a:bodyPr>
          <a:lstStyle>
            <a:lvl1pPr marL="0" indent="0" algn="ctr">
              <a:buNone/>
              <a:defRPr sz="3200">
                <a:solidFill>
                  <a:schemeClr val="bg1"/>
                </a:solidFill>
                <a:latin typeface="Arial" panose="020B0604020202020204" pitchFamily="34" charset="0"/>
                <a:cs typeface="Arial" panose="020B0604020202020204" pitchFamily="34" charset="0"/>
              </a:defRPr>
            </a:lvl1pPr>
          </a:lstStyle>
          <a:p>
            <a:pPr lvl="0"/>
            <a:r>
              <a:rPr lang="fr-CA"/>
              <a:t>Cliquez pour modifier les styles du texte du masque</a:t>
            </a:r>
          </a:p>
        </p:txBody>
      </p:sp>
      <p:sp>
        <p:nvSpPr>
          <p:cNvPr id="13" name="Text Placeholder 13">
            <a:extLst>
              <a:ext uri="{FF2B5EF4-FFF2-40B4-BE49-F238E27FC236}">
                <a16:creationId xmlns:a16="http://schemas.microsoft.com/office/drawing/2014/main" id="{6BB9507B-2163-4974-BB68-922002B92A53}"/>
              </a:ext>
            </a:extLst>
          </p:cNvPr>
          <p:cNvSpPr>
            <a:spLocks noGrp="1"/>
          </p:cNvSpPr>
          <p:nvPr>
            <p:ph type="body" sz="quarter" idx="14"/>
          </p:nvPr>
        </p:nvSpPr>
        <p:spPr>
          <a:xfrm>
            <a:off x="3290094" y="5998706"/>
            <a:ext cx="5611813" cy="501650"/>
          </a:xfrm>
          <a:prstGeom prst="rect">
            <a:avLst/>
          </a:prstGeom>
        </p:spPr>
        <p:txBody>
          <a:bodyPr>
            <a:noAutofit/>
          </a:bodyPr>
          <a:lstStyle>
            <a:lvl1pPr marL="0" indent="0" algn="ctr">
              <a:buNone/>
              <a:defRPr sz="2400">
                <a:solidFill>
                  <a:schemeClr val="bg1"/>
                </a:solidFill>
                <a:latin typeface="Arial" panose="020B0604020202020204" pitchFamily="34" charset="0"/>
                <a:cs typeface="Arial" panose="020B0604020202020204" pitchFamily="34" charset="0"/>
              </a:defRPr>
            </a:lvl1pPr>
          </a:lstStyle>
          <a:p>
            <a:pPr lvl="0"/>
            <a:r>
              <a:rPr lang="fr-CA"/>
              <a:t>Cliquez pour modifier les styles du texte du masque</a:t>
            </a:r>
          </a:p>
        </p:txBody>
      </p:sp>
      <p:sp>
        <p:nvSpPr>
          <p:cNvPr id="23" name="Rectangle 22">
            <a:extLst>
              <a:ext uri="{FF2B5EF4-FFF2-40B4-BE49-F238E27FC236}">
                <a16:creationId xmlns:a16="http://schemas.microsoft.com/office/drawing/2014/main" id="{75EB2540-E58D-8B13-7A3E-3B5F00620417}"/>
              </a:ext>
            </a:extLst>
          </p:cNvPr>
          <p:cNvSpPr/>
          <p:nvPr userDrawn="1"/>
        </p:nvSpPr>
        <p:spPr>
          <a:xfrm>
            <a:off x="-38100" y="5171356"/>
            <a:ext cx="12240000" cy="1720496"/>
          </a:xfrm>
          <a:prstGeom prst="rect">
            <a:avLst/>
          </a:prstGeom>
          <a:solidFill>
            <a:srgbClr val="1A3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a:extLst>
              <a:ext uri="{FF2B5EF4-FFF2-40B4-BE49-F238E27FC236}">
                <a16:creationId xmlns:a16="http://schemas.microsoft.com/office/drawing/2014/main" id="{58E27300-0C31-475D-BF15-608D8BE1529F}"/>
              </a:ext>
            </a:extLst>
          </p:cNvPr>
          <p:cNvCxnSpPr/>
          <p:nvPr userDrawn="1"/>
        </p:nvCxnSpPr>
        <p:spPr>
          <a:xfrm>
            <a:off x="-38100" y="5342084"/>
            <a:ext cx="1224000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pic>
        <p:nvPicPr>
          <p:cNvPr id="2" name="Picture 1" descr="A building with a tower and a statue in the background&#10;&#10;Description automatically generated">
            <a:extLst>
              <a:ext uri="{FF2B5EF4-FFF2-40B4-BE49-F238E27FC236}">
                <a16:creationId xmlns:a16="http://schemas.microsoft.com/office/drawing/2014/main" id="{253A5B0D-FD71-4200-4A6A-64A0A5099B43}"/>
              </a:ext>
            </a:extLst>
          </p:cNvPr>
          <p:cNvPicPr>
            <a:picLocks noChangeAspect="1"/>
          </p:cNvPicPr>
          <p:nvPr userDrawn="1"/>
        </p:nvPicPr>
        <p:blipFill>
          <a:blip r:embed="rId2">
            <a:extLst>
              <a:ext uri="{28A0092B-C50C-407E-A947-70E740481C1C}">
                <a14:useLocalDpi xmlns:a14="http://schemas.microsoft.com/office/drawing/2010/main" val="0"/>
              </a:ext>
            </a:extLst>
          </a:blip>
          <a:srcRect l="824" r="3486"/>
          <a:stretch>
            <a:fillRect/>
          </a:stretch>
        </p:blipFill>
        <p:spPr>
          <a:xfrm>
            <a:off x="-38100" y="-8589"/>
            <a:ext cx="12240000" cy="5329697"/>
          </a:xfrm>
          <a:prstGeom prst="rect">
            <a:avLst/>
          </a:prstGeom>
        </p:spPr>
      </p:pic>
    </p:spTree>
    <p:extLst>
      <p:ext uri="{BB962C8B-B14F-4D97-AF65-F5344CB8AC3E}">
        <p14:creationId xmlns:p14="http://schemas.microsoft.com/office/powerpoint/2010/main" val="3427693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18" name="Content Placeholder 2"/>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GB"/>
          </a:p>
        </p:txBody>
      </p:sp>
      <p:sp>
        <p:nvSpPr>
          <p:cNvPr id="17" name="Title 1"/>
          <p:cNvSpPr>
            <a:spLocks noGrp="1"/>
          </p:cNvSpPr>
          <p:nvPr>
            <p:ph type="title"/>
          </p:nvPr>
        </p:nvSpPr>
        <p:spPr>
          <a:xfrm>
            <a:off x="334963" y="365126"/>
            <a:ext cx="9982800" cy="8676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fr-CA"/>
              <a:t>Modifier le style du titre</a:t>
            </a:r>
            <a:endParaRPr lang="en-GB"/>
          </a:p>
        </p:txBody>
      </p:sp>
      <p:sp>
        <p:nvSpPr>
          <p:cNvPr id="8" name="Text Placeholder 3">
            <a:extLst>
              <a:ext uri="{FF2B5EF4-FFF2-40B4-BE49-F238E27FC236}">
                <a16:creationId xmlns:a16="http://schemas.microsoft.com/office/drawing/2014/main" id="{4E736BAE-8E9A-4956-8506-173320B7E909}"/>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574139491"/>
      </p:ext>
    </p:extLst>
  </p:cSld>
  <p:clrMapOvr>
    <a:masterClrMapping/>
  </p:clrMapOvr>
  <p:extLst>
    <p:ext uri="{DCECCB84-F9BA-43D5-87BE-67443E8EF086}">
      <p15:sldGuideLst xmlns:p15="http://schemas.microsoft.com/office/powerpoint/2012/main">
        <p15:guide id="1" orient="horz" pos="372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BC7BBD6-491B-4B0F-997D-96752651947B}"/>
              </a:ext>
            </a:extLst>
          </p:cNvPr>
          <p:cNvSpPr>
            <a:spLocks noGrp="1"/>
          </p:cNvSpPr>
          <p:nvPr>
            <p:ph type="body" sz="quarter" idx="13" hasCustomPrompt="1"/>
          </p:nvPr>
        </p:nvSpPr>
        <p:spPr>
          <a:xfrm>
            <a:off x="334800" y="855571"/>
            <a:ext cx="9982800" cy="427068"/>
          </a:xfrm>
          <a:prstGeom prst="rect">
            <a:avLst/>
          </a:prstGeom>
        </p:spPr>
        <p:txBody>
          <a:bodyPr/>
          <a:lstStyle>
            <a:lvl1pPr marL="0" indent="0">
              <a:buNone/>
              <a:defRPr sz="2400" b="1">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add subtitle</a:t>
            </a:r>
            <a:endParaRPr lang="en-CH"/>
          </a:p>
        </p:txBody>
      </p:sp>
      <p:sp>
        <p:nvSpPr>
          <p:cNvPr id="46" name="Title 1">
            <a:extLst>
              <a:ext uri="{FF2B5EF4-FFF2-40B4-BE49-F238E27FC236}">
                <a16:creationId xmlns:a16="http://schemas.microsoft.com/office/drawing/2014/main" id="{473CAF70-4892-43A2-90EA-CBB039C88F68}"/>
              </a:ext>
            </a:extLst>
          </p:cNvPr>
          <p:cNvSpPr>
            <a:spLocks noGrp="1"/>
          </p:cNvSpPr>
          <p:nvPr>
            <p:ph type="title"/>
          </p:nvPr>
        </p:nvSpPr>
        <p:spPr>
          <a:xfrm>
            <a:off x="334800"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fr-CA"/>
              <a:t>Modifier le style du titre</a:t>
            </a:r>
            <a:endParaRPr lang="en-GB" dirty="0"/>
          </a:p>
        </p:txBody>
      </p:sp>
      <p:sp>
        <p:nvSpPr>
          <p:cNvPr id="5" name="Content Placeholder 2">
            <a:extLst>
              <a:ext uri="{FF2B5EF4-FFF2-40B4-BE49-F238E27FC236}">
                <a16:creationId xmlns:a16="http://schemas.microsoft.com/office/drawing/2014/main" id="{0728539B-31E7-420A-9F5E-3D67A078ECE3}"/>
              </a:ext>
            </a:extLst>
          </p:cNvPr>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GB"/>
          </a:p>
        </p:txBody>
      </p:sp>
      <p:sp>
        <p:nvSpPr>
          <p:cNvPr id="6" name="Text Placeholder 3">
            <a:extLst>
              <a:ext uri="{FF2B5EF4-FFF2-40B4-BE49-F238E27FC236}">
                <a16:creationId xmlns:a16="http://schemas.microsoft.com/office/drawing/2014/main" id="{566C9C8C-5659-48A3-88FF-D7DCDBF494C7}"/>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buNone/>
              <a:defRPr lang="en-GB" sz="1000" dirty="0"/>
            </a:lvl1pPr>
          </a:lstStyle>
          <a:p>
            <a:pPr marL="228600" marR="0" lvl="0" indent="-228600" algn="l" defTabSz="914400" rtl="0" eaLnBrk="1" fontAlgn="auto" latinLnBrk="0" hangingPunct="1">
              <a:lnSpc>
                <a:spcPct val="90000"/>
              </a:lnSpc>
              <a:spcBef>
                <a:spcPts val="1000"/>
              </a:spcBef>
              <a:spcAft>
                <a:spcPts val="0"/>
              </a:spcAft>
              <a:buClrTx/>
              <a:buSzTx/>
              <a:tabLst/>
              <a:defRPr/>
            </a:pPr>
            <a:r>
              <a:rPr lang="en-US"/>
              <a:t>References</a:t>
            </a:r>
          </a:p>
        </p:txBody>
      </p:sp>
    </p:spTree>
    <p:extLst>
      <p:ext uri="{BB962C8B-B14F-4D97-AF65-F5344CB8AC3E}">
        <p14:creationId xmlns:p14="http://schemas.microsoft.com/office/powerpoint/2010/main" val="2359471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9" name="Title 1"/>
          <p:cNvSpPr>
            <a:spLocks noGrp="1"/>
          </p:cNvSpPr>
          <p:nvPr>
            <p:ph type="title"/>
          </p:nvPr>
        </p:nvSpPr>
        <p:spPr>
          <a:xfrm>
            <a:off x="334963" y="365126"/>
            <a:ext cx="9982229" cy="868452"/>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fr-CA"/>
              <a:t>Modifier le style du titre</a:t>
            </a:r>
            <a:endParaRPr lang="en-GB"/>
          </a:p>
        </p:txBody>
      </p:sp>
      <p:sp>
        <p:nvSpPr>
          <p:cNvPr id="10" name="Content Placeholder 2"/>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GB"/>
          </a:p>
        </p:txBody>
      </p:sp>
      <p:sp>
        <p:nvSpPr>
          <p:cNvPr id="11" name="Content Placeholder 3"/>
          <p:cNvSpPr>
            <a:spLocks noGrp="1"/>
          </p:cNvSpPr>
          <p:nvPr>
            <p:ph sz="half" idx="2"/>
          </p:nvPr>
        </p:nvSpPr>
        <p:spPr>
          <a:xfrm>
            <a:off x="6344547" y="1441606"/>
            <a:ext cx="5508000" cy="4471751"/>
          </a:xfrm>
          <a:prstGeom prst="rect">
            <a:avLst/>
          </a:prstGeom>
        </p:spPr>
        <p:txBody>
          <a:bodyPr/>
          <a:lstStyle>
            <a:lvl1pPr>
              <a:defRPr lang="en-GB" sz="2400" dirty="0">
                <a:solidFill>
                  <a:srgbClr val="002060"/>
                </a:solidFill>
                <a:latin typeface="Arial" panose="020B0604020202020204" pitchFamily="34" charset="0"/>
                <a:cs typeface="Arial" panose="020B0604020202020204" pitchFamily="34" charset="0"/>
              </a:defRPr>
            </a:lvl1pPr>
            <a:lvl2pPr marL="685800" indent="-228600">
              <a:defRPr lang="en-US" sz="2000" kern="1200" dirty="0">
                <a:solidFill>
                  <a:srgbClr val="002060"/>
                </a:solidFill>
                <a:latin typeface="Arial" panose="020B0604020202020204" pitchFamily="34" charset="0"/>
                <a:ea typeface="+mn-ea"/>
                <a:cs typeface="Arial" panose="020B0604020202020204" pitchFamily="34" charset="0"/>
              </a:defRPr>
            </a:lvl2pPr>
            <a:lvl3pPr>
              <a:defRPr lang="en-US" sz="1800" dirty="0">
                <a:solidFill>
                  <a:srgbClr val="002060"/>
                </a:solidFill>
                <a:latin typeface="Arial" panose="020B0604020202020204" pitchFamily="34" charset="0"/>
                <a:cs typeface="Arial" panose="020B0604020202020204" pitchFamily="34" charset="0"/>
              </a:defRPr>
            </a:lvl3pPr>
            <a:lvl4pPr>
              <a:defRPr lang="en-US" sz="1600" dirty="0">
                <a:solidFill>
                  <a:srgbClr val="002060"/>
                </a:solidFill>
                <a:latin typeface="Arial" panose="020B0604020202020204" pitchFamily="34" charset="0"/>
                <a:cs typeface="Arial" panose="020B0604020202020204" pitchFamily="34" charset="0"/>
              </a:defRPr>
            </a:lvl4pPr>
            <a:lvl5pPr>
              <a:defRPr lang="en-GB" sz="1600" dirty="0">
                <a:solidFill>
                  <a:srgbClr val="002060"/>
                </a:solidFill>
                <a:latin typeface="Arial" panose="020B0604020202020204" pitchFamily="34" charset="0"/>
                <a:cs typeface="Arial" panose="020B0604020202020204" pitchFamily="34" charset="0"/>
              </a:defRPr>
            </a:lvl5pPr>
          </a:lstStyle>
          <a:p>
            <a:pPr lvl="0">
              <a:buClr>
                <a:srgbClr val="FF9900"/>
              </a:buClr>
            </a:pPr>
            <a:r>
              <a:rPr lang="fr-CA"/>
              <a:t>Cliquez pour modifier les styles du texte du masque</a:t>
            </a:r>
          </a:p>
          <a:p>
            <a:pPr lvl="1">
              <a:buClr>
                <a:srgbClr val="FF9900"/>
              </a:buClr>
            </a:pPr>
            <a:r>
              <a:rPr lang="fr-CA"/>
              <a:t>Deuxième niveau</a:t>
            </a:r>
          </a:p>
          <a:p>
            <a:pPr lvl="2">
              <a:buClr>
                <a:srgbClr val="FF9900"/>
              </a:buClr>
            </a:pPr>
            <a:r>
              <a:rPr lang="fr-CA"/>
              <a:t>Troisième niveau</a:t>
            </a:r>
          </a:p>
          <a:p>
            <a:pPr lvl="3">
              <a:buClr>
                <a:srgbClr val="FF9900"/>
              </a:buClr>
            </a:pPr>
            <a:r>
              <a:rPr lang="fr-CA"/>
              <a:t>Quatrième niveau</a:t>
            </a:r>
          </a:p>
          <a:p>
            <a:pPr lvl="4">
              <a:buClr>
                <a:srgbClr val="FF9900"/>
              </a:buClr>
            </a:pPr>
            <a:r>
              <a:rPr lang="fr-CA"/>
              <a:t>Cinquième niveau</a:t>
            </a:r>
            <a:endParaRPr lang="en-GB"/>
          </a:p>
        </p:txBody>
      </p:sp>
      <p:sp>
        <p:nvSpPr>
          <p:cNvPr id="5" name="Text Placeholder 3">
            <a:extLst>
              <a:ext uri="{FF2B5EF4-FFF2-40B4-BE49-F238E27FC236}">
                <a16:creationId xmlns:a16="http://schemas.microsoft.com/office/drawing/2014/main" id="{AC07D585-F4E9-4B85-8706-0A00FB6AC1AD}"/>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17118560"/>
      </p:ext>
    </p:extLst>
  </p:cSld>
  <p:clrMapOvr>
    <a:masterClrMapping/>
  </p:clrMapOvr>
  <p:extLst>
    <p:ext uri="{DCECCB84-F9BA-43D5-87BE-67443E8EF086}">
      <p15:sldGuideLst xmlns:p15="http://schemas.microsoft.com/office/powerpoint/2012/main">
        <p15:guide id="1" orient="horz" pos="1865"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and Subtitle">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19004DE7-8E68-4E79-8F07-8A52E6E2D64F}"/>
              </a:ext>
            </a:extLst>
          </p:cNvPr>
          <p:cNvSpPr>
            <a:spLocks noGrp="1"/>
          </p:cNvSpPr>
          <p:nvPr>
            <p:ph type="body" sz="quarter" idx="13" hasCustomPrompt="1"/>
          </p:nvPr>
        </p:nvSpPr>
        <p:spPr>
          <a:xfrm>
            <a:off x="334963" y="855571"/>
            <a:ext cx="9982800" cy="427068"/>
          </a:xfrm>
          <a:prstGeom prst="rect">
            <a:avLst/>
          </a:prstGeom>
        </p:spPr>
        <p:txBody>
          <a:bodyPr/>
          <a:lstStyle>
            <a:lvl1pPr marL="0" indent="0">
              <a:buNone/>
              <a:defRPr lang="en-CH" sz="2400" b="1" kern="1200" dirty="0">
                <a:solidFill>
                  <a:schemeClr val="tx1"/>
                </a:solidFill>
                <a:latin typeface="Arial" panose="020B0604020202020204" pitchFamily="34" charset="0"/>
                <a:ea typeface="+mn-ea"/>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marL="0" lvl="0" indent="0" algn="l" defTabSz="914400" rtl="0" eaLnBrk="1" latinLnBrk="0" hangingPunct="1">
              <a:lnSpc>
                <a:spcPct val="90000"/>
              </a:lnSpc>
              <a:spcBef>
                <a:spcPts val="1000"/>
              </a:spcBef>
              <a:buFont typeface="Arial" panose="020B0604020202020204" pitchFamily="34" charset="0"/>
              <a:buNone/>
            </a:pPr>
            <a:r>
              <a:rPr lang="en-US"/>
              <a:t>Click to add subtitle</a:t>
            </a:r>
            <a:endParaRPr lang="en-CH"/>
          </a:p>
        </p:txBody>
      </p:sp>
      <p:sp>
        <p:nvSpPr>
          <p:cNvPr id="13" name="Title 1">
            <a:extLst>
              <a:ext uri="{FF2B5EF4-FFF2-40B4-BE49-F238E27FC236}">
                <a16:creationId xmlns:a16="http://schemas.microsoft.com/office/drawing/2014/main" id="{701307C0-55A2-4D0D-9810-11A03F3BDA34}"/>
              </a:ext>
            </a:extLst>
          </p:cNvPr>
          <p:cNvSpPr>
            <a:spLocks noGrp="1"/>
          </p:cNvSpPr>
          <p:nvPr>
            <p:ph type="title"/>
          </p:nvPr>
        </p:nvSpPr>
        <p:spPr>
          <a:xfrm>
            <a:off x="334963"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fr-CA"/>
              <a:t>Modifier le style du titre</a:t>
            </a:r>
            <a:endParaRPr lang="en-GB"/>
          </a:p>
        </p:txBody>
      </p:sp>
      <p:sp>
        <p:nvSpPr>
          <p:cNvPr id="6" name="Text Placeholder 3">
            <a:extLst>
              <a:ext uri="{FF2B5EF4-FFF2-40B4-BE49-F238E27FC236}">
                <a16:creationId xmlns:a16="http://schemas.microsoft.com/office/drawing/2014/main" id="{5D30CBE9-CB56-4239-810E-3A0EFEE29132}"/>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
        <p:nvSpPr>
          <p:cNvPr id="10" name="Content Placeholder 2">
            <a:extLst>
              <a:ext uri="{FF2B5EF4-FFF2-40B4-BE49-F238E27FC236}">
                <a16:creationId xmlns:a16="http://schemas.microsoft.com/office/drawing/2014/main" id="{B81F687D-6E0C-492D-947A-69BCB28B9909}"/>
              </a:ext>
            </a:extLst>
          </p:cNvPr>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GB"/>
          </a:p>
        </p:txBody>
      </p:sp>
      <p:sp>
        <p:nvSpPr>
          <p:cNvPr id="11" name="Content Placeholder 3">
            <a:extLst>
              <a:ext uri="{FF2B5EF4-FFF2-40B4-BE49-F238E27FC236}">
                <a16:creationId xmlns:a16="http://schemas.microsoft.com/office/drawing/2014/main" id="{98BD6636-71CB-4A82-8FDB-8F5CDE4B8171}"/>
              </a:ext>
            </a:extLst>
          </p:cNvPr>
          <p:cNvSpPr>
            <a:spLocks noGrp="1"/>
          </p:cNvSpPr>
          <p:nvPr>
            <p:ph sz="half" idx="2"/>
          </p:nvPr>
        </p:nvSpPr>
        <p:spPr>
          <a:xfrm>
            <a:off x="6344549"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a:buClr>
                <a:srgbClr val="FF9900"/>
              </a:buClr>
              <a:defRPr sz="2000">
                <a:solidFill>
                  <a:srgbClr val="002060"/>
                </a:solidFill>
                <a:latin typeface="Arial" panose="020B0604020202020204" pitchFamily="34" charset="0"/>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GB"/>
          </a:p>
        </p:txBody>
      </p:sp>
    </p:spTree>
    <p:extLst>
      <p:ext uri="{BB962C8B-B14F-4D97-AF65-F5344CB8AC3E}">
        <p14:creationId xmlns:p14="http://schemas.microsoft.com/office/powerpoint/2010/main" val="1473734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mpty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2421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image" Target="../media/image8.png"/><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 Id="rId1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Line 12">
            <a:extLst>
              <a:ext uri="{FF2B5EF4-FFF2-40B4-BE49-F238E27FC236}">
                <a16:creationId xmlns:a16="http://schemas.microsoft.com/office/drawing/2014/main" id="{B491D7B3-AAC7-4210-B13F-945A494C3B2D}"/>
              </a:ext>
            </a:extLst>
          </p:cNvPr>
          <p:cNvSpPr>
            <a:spLocks noChangeShapeType="1"/>
          </p:cNvSpPr>
          <p:nvPr userDrawn="1"/>
        </p:nvSpPr>
        <p:spPr bwMode="auto">
          <a:xfrm>
            <a:off x="334963" y="1200150"/>
            <a:ext cx="11542909" cy="0"/>
          </a:xfrm>
          <a:prstGeom prst="line">
            <a:avLst/>
          </a:prstGeom>
          <a:noFill/>
          <a:ln w="19050">
            <a:solidFill>
              <a:srgbClr val="FF9900"/>
            </a:solidFill>
            <a:round/>
            <a:headEnd/>
            <a:tailEnd/>
          </a:ln>
          <a:extLst>
            <a:ext uri="{909E8E84-426E-40DD-AFC4-6F175D3DCCD1}">
              <a14:hiddenFill xmlns:a14="http://schemas.microsoft.com/office/drawing/2010/main">
                <a:noFill/>
              </a14:hiddenFill>
            </a:ext>
          </a:extLst>
        </p:spPr>
        <p:txBody>
          <a:bodyPr/>
          <a:lstStyle/>
          <a:p>
            <a:endParaRPr lang="en-US" sz="2400"/>
          </a:p>
        </p:txBody>
      </p:sp>
      <p:pic>
        <p:nvPicPr>
          <p:cNvPr id="13" name="Picture 1">
            <a:extLst>
              <a:ext uri="{FF2B5EF4-FFF2-40B4-BE49-F238E27FC236}">
                <a16:creationId xmlns:a16="http://schemas.microsoft.com/office/drawing/2014/main" id="{F6FAD23B-724D-4668-A2C7-87AC38170123}"/>
              </a:ext>
            </a:extLst>
          </p:cNvPr>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0410484" y="311433"/>
            <a:ext cx="1467389" cy="484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Rectangle 31">
            <a:extLst>
              <a:ext uri="{FF2B5EF4-FFF2-40B4-BE49-F238E27FC236}">
                <a16:creationId xmlns:a16="http://schemas.microsoft.com/office/drawing/2014/main" id="{40EDD055-3040-4579-B76E-5E649EB9F626}"/>
              </a:ext>
            </a:extLst>
          </p:cNvPr>
          <p:cNvSpPr/>
          <p:nvPr userDrawn="1"/>
        </p:nvSpPr>
        <p:spPr>
          <a:xfrm>
            <a:off x="0" y="6544721"/>
            <a:ext cx="12192000" cy="385789"/>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grpSp>
        <p:nvGrpSpPr>
          <p:cNvPr id="4" name="Group 3">
            <a:extLst>
              <a:ext uri="{FF2B5EF4-FFF2-40B4-BE49-F238E27FC236}">
                <a16:creationId xmlns:a16="http://schemas.microsoft.com/office/drawing/2014/main" id="{45779701-C3BD-4D67-9058-8F63AC6897F9}"/>
              </a:ext>
            </a:extLst>
          </p:cNvPr>
          <p:cNvGrpSpPr/>
          <p:nvPr userDrawn="1"/>
        </p:nvGrpSpPr>
        <p:grpSpPr>
          <a:xfrm>
            <a:off x="10168260" y="5983477"/>
            <a:ext cx="1964535" cy="565062"/>
            <a:chOff x="10161910" y="5983477"/>
            <a:chExt cx="1964535" cy="565062"/>
          </a:xfrm>
        </p:grpSpPr>
        <p:grpSp>
          <p:nvGrpSpPr>
            <p:cNvPr id="33" name="Group 32">
              <a:extLst>
                <a:ext uri="{FF2B5EF4-FFF2-40B4-BE49-F238E27FC236}">
                  <a16:creationId xmlns:a16="http://schemas.microsoft.com/office/drawing/2014/main" id="{1C6B3D81-1FB4-4A09-88BF-36904BF962FA}"/>
                </a:ext>
              </a:extLst>
            </p:cNvPr>
            <p:cNvGrpSpPr/>
            <p:nvPr userDrawn="1"/>
          </p:nvGrpSpPr>
          <p:grpSpPr>
            <a:xfrm>
              <a:off x="11570903" y="5983477"/>
              <a:ext cx="555542" cy="565062"/>
              <a:chOff x="6114980" y="2695609"/>
              <a:chExt cx="831852" cy="846107"/>
            </a:xfrm>
          </p:grpSpPr>
          <p:pic>
            <p:nvPicPr>
              <p:cNvPr id="34" name="Afbeelding 12">
                <a:extLst>
                  <a:ext uri="{FF2B5EF4-FFF2-40B4-BE49-F238E27FC236}">
                    <a16:creationId xmlns:a16="http://schemas.microsoft.com/office/drawing/2014/main" id="{C0DF2282-FA0C-441E-B5C1-D187E67CC569}"/>
                  </a:ext>
                </a:extLst>
              </p:cNvPr>
              <p:cNvPicPr>
                <a:picLocks noChangeAspect="1"/>
              </p:cNvPicPr>
              <p:nvPr userDrawn="1"/>
            </p:nvPicPr>
            <p:blipFill rotWithShape="1">
              <a:blip r:embed="rId9" cstate="print">
                <a:extLst>
                  <a:ext uri="{28A0092B-C50C-407E-A947-70E740481C1C}">
                    <a14:useLocalDpi xmlns:a14="http://schemas.microsoft.com/office/drawing/2010/main" val="0"/>
                  </a:ext>
                </a:extLst>
              </a:blip>
              <a:srcRect l="23822" r="23631" b="34108"/>
              <a:stretch/>
            </p:blipFill>
            <p:spPr>
              <a:xfrm>
                <a:off x="6114980" y="2695609"/>
                <a:ext cx="831852" cy="733391"/>
              </a:xfrm>
              <a:prstGeom prst="rect">
                <a:avLst/>
              </a:prstGeom>
            </p:spPr>
          </p:pic>
          <p:pic>
            <p:nvPicPr>
              <p:cNvPr id="35" name="Afbeelding 12">
                <a:extLst>
                  <a:ext uri="{FF2B5EF4-FFF2-40B4-BE49-F238E27FC236}">
                    <a16:creationId xmlns:a16="http://schemas.microsoft.com/office/drawing/2014/main" id="{EAB70673-2C6E-4DE3-9056-4B949D157326}"/>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29000"/>
                <a:ext cx="173832" cy="56358"/>
              </a:xfrm>
              <a:prstGeom prst="rect">
                <a:avLst/>
              </a:prstGeom>
            </p:spPr>
          </p:pic>
          <p:pic>
            <p:nvPicPr>
              <p:cNvPr id="36" name="Afbeelding 12">
                <a:extLst>
                  <a:ext uri="{FF2B5EF4-FFF2-40B4-BE49-F238E27FC236}">
                    <a16:creationId xmlns:a16="http://schemas.microsoft.com/office/drawing/2014/main" id="{BB0CB1FE-8CD3-452F-B475-F959D31E8D8F}"/>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85358"/>
                <a:ext cx="173832" cy="56358"/>
              </a:xfrm>
              <a:prstGeom prst="rect">
                <a:avLst/>
              </a:prstGeom>
            </p:spPr>
          </p:pic>
        </p:grpSp>
        <p:grpSp>
          <p:nvGrpSpPr>
            <p:cNvPr id="37" name="Group 36">
              <a:extLst>
                <a:ext uri="{FF2B5EF4-FFF2-40B4-BE49-F238E27FC236}">
                  <a16:creationId xmlns:a16="http://schemas.microsoft.com/office/drawing/2014/main" id="{8D9C57F1-E697-46BF-B6C7-E6BD4DC7ADA9}"/>
                </a:ext>
              </a:extLst>
            </p:cNvPr>
            <p:cNvGrpSpPr/>
            <p:nvPr userDrawn="1"/>
          </p:nvGrpSpPr>
          <p:grpSpPr>
            <a:xfrm>
              <a:off x="10161910" y="5983477"/>
              <a:ext cx="436799" cy="565062"/>
              <a:chOff x="3848029" y="2695609"/>
              <a:chExt cx="654050" cy="846107"/>
            </a:xfrm>
          </p:grpSpPr>
          <p:pic>
            <p:nvPicPr>
              <p:cNvPr id="38" name="Afbeelding 12">
                <a:extLst>
                  <a:ext uri="{FF2B5EF4-FFF2-40B4-BE49-F238E27FC236}">
                    <a16:creationId xmlns:a16="http://schemas.microsoft.com/office/drawing/2014/main" id="{4F203CC2-5A87-4BEF-8566-F4CA8EEEE646}"/>
                  </a:ext>
                </a:extLst>
              </p:cNvPr>
              <p:cNvPicPr>
                <a:picLocks noChangeAspect="1"/>
              </p:cNvPicPr>
              <p:nvPr userDrawn="1"/>
            </p:nvPicPr>
            <p:blipFill rotWithShape="1">
              <a:blip r:embed="rId11" cstate="print">
                <a:duotone>
                  <a:schemeClr val="accent3">
                    <a:shade val="45000"/>
                    <a:satMod val="135000"/>
                  </a:schemeClr>
                  <a:prstClr val="white"/>
                </a:duotone>
                <a:extLst>
                  <a:ext uri="{28A0092B-C50C-407E-A947-70E740481C1C}">
                    <a14:useLocalDpi xmlns:a14="http://schemas.microsoft.com/office/drawing/2010/main" val="0"/>
                  </a:ext>
                </a:extLst>
              </a:blip>
              <a:srcRect l="29281" r="29403" b="34108"/>
              <a:stretch/>
            </p:blipFill>
            <p:spPr>
              <a:xfrm>
                <a:off x="3848029" y="2695609"/>
                <a:ext cx="654050" cy="733391"/>
              </a:xfrm>
              <a:prstGeom prst="rect">
                <a:avLst/>
              </a:prstGeom>
            </p:spPr>
          </p:pic>
          <p:pic>
            <p:nvPicPr>
              <p:cNvPr id="39" name="Afbeelding 12">
                <a:extLst>
                  <a:ext uri="{FF2B5EF4-FFF2-40B4-BE49-F238E27FC236}">
                    <a16:creationId xmlns:a16="http://schemas.microsoft.com/office/drawing/2014/main" id="{459F1E73-9410-44BF-B8AF-380A98D1CFC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07655" y="3429000"/>
                <a:ext cx="140495" cy="56358"/>
              </a:xfrm>
              <a:prstGeom prst="rect">
                <a:avLst/>
              </a:prstGeom>
            </p:spPr>
          </p:pic>
          <p:pic>
            <p:nvPicPr>
              <p:cNvPr id="40" name="Afbeelding 12">
                <a:extLst>
                  <a:ext uri="{FF2B5EF4-FFF2-40B4-BE49-F238E27FC236}">
                    <a16:creationId xmlns:a16="http://schemas.microsoft.com/office/drawing/2014/main" id="{E1F983C6-58A7-4EB8-B68B-570C9E6F99B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10036" y="3485358"/>
                <a:ext cx="140495" cy="56358"/>
              </a:xfrm>
              <a:prstGeom prst="rect">
                <a:avLst/>
              </a:prstGeom>
            </p:spPr>
          </p:pic>
        </p:grpSp>
        <p:grpSp>
          <p:nvGrpSpPr>
            <p:cNvPr id="41" name="Group 40">
              <a:extLst>
                <a:ext uri="{FF2B5EF4-FFF2-40B4-BE49-F238E27FC236}">
                  <a16:creationId xmlns:a16="http://schemas.microsoft.com/office/drawing/2014/main" id="{107C2BE6-8E50-43D3-91CF-493AE95ACCD5}"/>
                </a:ext>
              </a:extLst>
            </p:cNvPr>
            <p:cNvGrpSpPr/>
            <p:nvPr userDrawn="1"/>
          </p:nvGrpSpPr>
          <p:grpSpPr>
            <a:xfrm>
              <a:off x="10617795" y="5983477"/>
              <a:ext cx="521615" cy="565062"/>
              <a:chOff x="4502079" y="2695609"/>
              <a:chExt cx="781050" cy="846107"/>
            </a:xfrm>
          </p:grpSpPr>
          <p:pic>
            <p:nvPicPr>
              <p:cNvPr id="42" name="Afbeelding 12">
                <a:extLst>
                  <a:ext uri="{FF2B5EF4-FFF2-40B4-BE49-F238E27FC236}">
                    <a16:creationId xmlns:a16="http://schemas.microsoft.com/office/drawing/2014/main" id="{DB05F3CB-D9D8-4E22-8AC6-DFA15723849D}"/>
                  </a:ext>
                </a:extLst>
              </p:cNvPr>
              <p:cNvPicPr>
                <a:picLocks noChangeAspect="1"/>
              </p:cNvPicPr>
              <p:nvPr userDrawn="1"/>
            </p:nvPicPr>
            <p:blipFill rotWithShape="1">
              <a:blip r:embed="rId13"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26192" r="24471" b="34108"/>
              <a:stretch/>
            </p:blipFill>
            <p:spPr>
              <a:xfrm>
                <a:off x="4502079" y="2695609"/>
                <a:ext cx="781050" cy="733391"/>
              </a:xfrm>
              <a:prstGeom prst="rect">
                <a:avLst/>
              </a:prstGeom>
            </p:spPr>
          </p:pic>
          <p:pic>
            <p:nvPicPr>
              <p:cNvPr id="43" name="Afbeelding 12">
                <a:extLst>
                  <a:ext uri="{FF2B5EF4-FFF2-40B4-BE49-F238E27FC236}">
                    <a16:creationId xmlns:a16="http://schemas.microsoft.com/office/drawing/2014/main" id="{BE96389D-9E4A-48A3-88BE-AFB2B9EA1AEC}"/>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29000"/>
                <a:ext cx="109538" cy="56358"/>
              </a:xfrm>
              <a:prstGeom prst="rect">
                <a:avLst/>
              </a:prstGeom>
            </p:spPr>
          </p:pic>
          <p:pic>
            <p:nvPicPr>
              <p:cNvPr id="44" name="Afbeelding 12">
                <a:extLst>
                  <a:ext uri="{FF2B5EF4-FFF2-40B4-BE49-F238E27FC236}">
                    <a16:creationId xmlns:a16="http://schemas.microsoft.com/office/drawing/2014/main" id="{BC266344-5732-4454-A75A-EFB8C0986F72}"/>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85358"/>
                <a:ext cx="109538" cy="56358"/>
              </a:xfrm>
              <a:prstGeom prst="rect">
                <a:avLst/>
              </a:prstGeom>
            </p:spPr>
          </p:pic>
        </p:grpSp>
        <p:grpSp>
          <p:nvGrpSpPr>
            <p:cNvPr id="45" name="Group 44">
              <a:extLst>
                <a:ext uri="{FF2B5EF4-FFF2-40B4-BE49-F238E27FC236}">
                  <a16:creationId xmlns:a16="http://schemas.microsoft.com/office/drawing/2014/main" id="{FB0AD420-6F22-454C-8811-19D6ED863EDD}"/>
                </a:ext>
              </a:extLst>
            </p:cNvPr>
            <p:cNvGrpSpPr/>
            <p:nvPr userDrawn="1"/>
          </p:nvGrpSpPr>
          <p:grpSpPr>
            <a:xfrm>
              <a:off x="11085334" y="5983477"/>
              <a:ext cx="555542" cy="565062"/>
              <a:chOff x="5283128" y="2695609"/>
              <a:chExt cx="831851" cy="846107"/>
            </a:xfrm>
          </p:grpSpPr>
          <p:pic>
            <p:nvPicPr>
              <p:cNvPr id="46" name="Afbeelding 12">
                <a:extLst>
                  <a:ext uri="{FF2B5EF4-FFF2-40B4-BE49-F238E27FC236}">
                    <a16:creationId xmlns:a16="http://schemas.microsoft.com/office/drawing/2014/main" id="{15E604B5-2EEE-4DBC-B0A5-8BF081063CFE}"/>
                  </a:ext>
                </a:extLst>
              </p:cNvPr>
              <p:cNvPicPr>
                <a:picLocks noChangeAspect="1"/>
              </p:cNvPicPr>
              <p:nvPr userDrawn="1"/>
            </p:nvPicPr>
            <p:blipFill rotWithShape="1">
              <a:blip r:embed="rId15" cstate="print">
                <a:duotone>
                  <a:prstClr val="black"/>
                  <a:schemeClr val="accent2">
                    <a:tint val="45000"/>
                    <a:satMod val="400000"/>
                  </a:schemeClr>
                </a:duotone>
                <a:extLst>
                  <a:ext uri="{28A0092B-C50C-407E-A947-70E740481C1C}">
                    <a14:useLocalDpi xmlns:a14="http://schemas.microsoft.com/office/drawing/2010/main" val="0"/>
                  </a:ext>
                </a:extLst>
              </a:blip>
              <a:srcRect l="24105" r="23349" b="34108"/>
              <a:stretch/>
            </p:blipFill>
            <p:spPr>
              <a:xfrm>
                <a:off x="5283128" y="2695609"/>
                <a:ext cx="831851" cy="733391"/>
              </a:xfrm>
              <a:prstGeom prst="rect">
                <a:avLst/>
              </a:prstGeom>
            </p:spPr>
          </p:pic>
          <p:pic>
            <p:nvPicPr>
              <p:cNvPr id="47" name="Afbeelding 12">
                <a:extLst>
                  <a:ext uri="{FF2B5EF4-FFF2-40B4-BE49-F238E27FC236}">
                    <a16:creationId xmlns:a16="http://schemas.microsoft.com/office/drawing/2014/main" id="{1C9A919F-C34E-4BB1-AC6A-7B97C1761829}"/>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29000"/>
                <a:ext cx="147710" cy="56358"/>
              </a:xfrm>
              <a:prstGeom prst="rect">
                <a:avLst/>
              </a:prstGeom>
            </p:spPr>
          </p:pic>
          <p:pic>
            <p:nvPicPr>
              <p:cNvPr id="48" name="Afbeelding 12">
                <a:extLst>
                  <a:ext uri="{FF2B5EF4-FFF2-40B4-BE49-F238E27FC236}">
                    <a16:creationId xmlns:a16="http://schemas.microsoft.com/office/drawing/2014/main" id="{253DC97A-4110-4A91-8519-95A4EE5ADCC2}"/>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85358"/>
                <a:ext cx="147710" cy="56358"/>
              </a:xfrm>
              <a:prstGeom prst="rect">
                <a:avLst/>
              </a:prstGeom>
            </p:spPr>
          </p:pic>
        </p:grpSp>
      </p:grpSp>
      <p:sp>
        <p:nvSpPr>
          <p:cNvPr id="49" name="Right Triangle 48">
            <a:extLst>
              <a:ext uri="{FF2B5EF4-FFF2-40B4-BE49-F238E27FC236}">
                <a16:creationId xmlns:a16="http://schemas.microsoft.com/office/drawing/2014/main" id="{B098847B-8855-408E-9214-F1349EDCFC68}"/>
              </a:ext>
            </a:extLst>
          </p:cNvPr>
          <p:cNvSpPr/>
          <p:nvPr userDrawn="1"/>
        </p:nvSpPr>
        <p:spPr>
          <a:xfrm rot="10800000" flipV="1">
            <a:off x="7593547" y="6713999"/>
            <a:ext cx="3924000" cy="144000"/>
          </a:xfrm>
          <a:prstGeom prst="rtTriangle">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50" name="Rectangle 49">
            <a:extLst>
              <a:ext uri="{FF2B5EF4-FFF2-40B4-BE49-F238E27FC236}">
                <a16:creationId xmlns:a16="http://schemas.microsoft.com/office/drawing/2014/main" id="{0CCC7AA0-5399-4788-8FBA-3E4CE0CC470B}"/>
              </a:ext>
            </a:extLst>
          </p:cNvPr>
          <p:cNvSpPr/>
          <p:nvPr userDrawn="1"/>
        </p:nvSpPr>
        <p:spPr>
          <a:xfrm>
            <a:off x="11503661" y="6714000"/>
            <a:ext cx="688340" cy="144000"/>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10" name="Rectangle 9">
            <a:extLst>
              <a:ext uri="{FF2B5EF4-FFF2-40B4-BE49-F238E27FC236}">
                <a16:creationId xmlns:a16="http://schemas.microsoft.com/office/drawing/2014/main" id="{39CBBB6F-033E-42FF-88C9-81C3F25AD68F}"/>
              </a:ext>
            </a:extLst>
          </p:cNvPr>
          <p:cNvSpPr/>
          <p:nvPr userDrawn="1"/>
        </p:nvSpPr>
        <p:spPr>
          <a:xfrm>
            <a:off x="340164" y="6544722"/>
            <a:ext cx="5137176" cy="338554"/>
          </a:xfrm>
          <a:prstGeom prst="rect">
            <a:avLst/>
          </a:prstGeom>
        </p:spPr>
        <p:txBody>
          <a:bodyPr wrap="none" anchor="ctr" anchorCtr="0">
            <a:spAutoFit/>
          </a:bodyPr>
          <a:lstStyle/>
          <a:p>
            <a:pPr algn="l"/>
            <a:r>
              <a:rPr lang="nl-BE" sz="1400" kern="1200" spc="200" dirty="0">
                <a:solidFill>
                  <a:schemeClr val="tx1"/>
                </a:solidFill>
                <a:latin typeface="+mn-lt"/>
                <a:ea typeface="Arial Unicode MS" panose="020B0604020202020204" pitchFamily="34" charset="-128"/>
                <a:cs typeface="Arial Unicode MS" panose="020B0604020202020204" pitchFamily="34" charset="-128"/>
              </a:rPr>
              <a:t>INTERNATIONAL </a:t>
            </a:r>
            <a:r>
              <a:rPr lang="nl-BE" sz="1600" b="1" kern="1200" spc="200" dirty="0">
                <a:solidFill>
                  <a:schemeClr val="tx1"/>
                </a:solidFill>
                <a:latin typeface="+mn-lt"/>
                <a:ea typeface="Arial Unicode MS" panose="020B0604020202020204" pitchFamily="34" charset="-128"/>
                <a:cs typeface="Arial Unicode MS" panose="020B0604020202020204" pitchFamily="34" charset="-128"/>
              </a:rPr>
              <a:t>CTEPH</a:t>
            </a:r>
            <a:r>
              <a:rPr lang="nl-BE" sz="1400" kern="1200" spc="200" dirty="0">
                <a:solidFill>
                  <a:schemeClr val="tx1"/>
                </a:solidFill>
                <a:latin typeface="+mn-lt"/>
                <a:ea typeface="Arial Unicode MS" panose="020B0604020202020204" pitchFamily="34" charset="-128"/>
                <a:cs typeface="Arial Unicode MS" panose="020B0604020202020204" pitchFamily="34" charset="-128"/>
              </a:rPr>
              <a:t> CONFERENCE </a:t>
            </a:r>
            <a:r>
              <a:rPr lang="nl-BE" sz="1600" b="1" kern="1200" spc="200" dirty="0">
                <a:solidFill>
                  <a:schemeClr val="tx1"/>
                </a:solidFill>
                <a:latin typeface="+mn-lt"/>
                <a:ea typeface="Arial Unicode MS" panose="020B0604020202020204" pitchFamily="34" charset="-128"/>
                <a:cs typeface="Arial Unicode MS" panose="020B0604020202020204" pitchFamily="34" charset="-128"/>
              </a:rPr>
              <a:t>2026</a:t>
            </a:r>
            <a:r>
              <a:rPr lang="nl-BE" sz="1400" kern="1200" spc="200" dirty="0">
                <a:solidFill>
                  <a:schemeClr val="tx1"/>
                </a:solidFill>
                <a:latin typeface="+mn-lt"/>
                <a:ea typeface="Arial Unicode MS" panose="020B0604020202020204" pitchFamily="34" charset="-128"/>
                <a:cs typeface="Arial Unicode MS" panose="020B0604020202020204" pitchFamily="34" charset="-128"/>
              </a:rPr>
              <a:t> </a:t>
            </a:r>
          </a:p>
        </p:txBody>
      </p:sp>
    </p:spTree>
    <p:extLst>
      <p:ext uri="{BB962C8B-B14F-4D97-AF65-F5344CB8AC3E}">
        <p14:creationId xmlns:p14="http://schemas.microsoft.com/office/powerpoint/2010/main" val="1356965723"/>
      </p:ext>
    </p:extLst>
  </p:cSld>
  <p:clrMap bg1="lt1" tx1="dk1" bg2="lt2" tx2="dk2" accent1="accent1" accent2="accent2" accent3="accent3" accent4="accent4" accent5="accent5" accent6="accent6" hlink="hlink" folHlink="folHlink"/>
  <p:sldLayoutIdLst>
    <p:sldLayoutId id="2147483657" r:id="rId1"/>
    <p:sldLayoutId id="2147483653" r:id="rId2"/>
    <p:sldLayoutId id="2147483650" r:id="rId3"/>
    <p:sldLayoutId id="2147483652" r:id="rId4"/>
    <p:sldLayoutId id="2147483654" r:id="rId5"/>
    <p:sldLayoutId id="2147483656"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13" userDrawn="1">
          <p15:clr>
            <a:srgbClr val="F26B43"/>
          </p15:clr>
        </p15:guide>
        <p15:guide id="2" pos="3840" userDrawn="1">
          <p15:clr>
            <a:srgbClr val="F26B43"/>
          </p15:clr>
        </p15:guide>
        <p15:guide id="3" pos="7469" userDrawn="1">
          <p15:clr>
            <a:srgbClr val="F26B43"/>
          </p15:clr>
        </p15:guide>
        <p15:guide id="4" pos="211" userDrawn="1">
          <p15:clr>
            <a:srgbClr val="F26B43"/>
          </p15:clr>
        </p15:guide>
        <p15:guide id="5" orient="horz" pos="372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 Placeholder 29">
            <a:extLst>
              <a:ext uri="{FF2B5EF4-FFF2-40B4-BE49-F238E27FC236}">
                <a16:creationId xmlns:a16="http://schemas.microsoft.com/office/drawing/2014/main" id="{D7D4230F-08F0-7B58-B794-C7A2054D52B7}"/>
              </a:ext>
            </a:extLst>
          </p:cNvPr>
          <p:cNvSpPr>
            <a:spLocks noGrp="1"/>
          </p:cNvSpPr>
          <p:nvPr>
            <p:ph type="body" sz="quarter" idx="13"/>
          </p:nvPr>
        </p:nvSpPr>
        <p:spPr/>
        <p:txBody>
          <a:bodyPr/>
          <a:lstStyle/>
          <a:p>
            <a:r>
              <a:rPr lang="en-GB" dirty="0"/>
              <a:t>ICC 2026</a:t>
            </a:r>
          </a:p>
        </p:txBody>
      </p:sp>
      <p:sp>
        <p:nvSpPr>
          <p:cNvPr id="31" name="Text Placeholder 30">
            <a:extLst>
              <a:ext uri="{FF2B5EF4-FFF2-40B4-BE49-F238E27FC236}">
                <a16:creationId xmlns:a16="http://schemas.microsoft.com/office/drawing/2014/main" id="{4793D64F-2740-3E97-17CE-C9507F6EAECE}"/>
              </a:ext>
            </a:extLst>
          </p:cNvPr>
          <p:cNvSpPr>
            <a:spLocks noGrp="1"/>
          </p:cNvSpPr>
          <p:nvPr>
            <p:ph type="body" sz="quarter" idx="14"/>
          </p:nvPr>
        </p:nvSpPr>
        <p:spPr/>
        <p:txBody>
          <a:bodyPr/>
          <a:lstStyle/>
          <a:p>
            <a:r>
              <a:rPr lang="en-GB" dirty="0"/>
              <a:t>Abstract template</a:t>
            </a:r>
          </a:p>
        </p:txBody>
      </p:sp>
    </p:spTree>
    <p:extLst>
      <p:ext uri="{BB962C8B-B14F-4D97-AF65-F5344CB8AC3E}">
        <p14:creationId xmlns:p14="http://schemas.microsoft.com/office/powerpoint/2010/main" val="3879133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DEFE197-C596-2577-6D4E-E24792135B7B}"/>
              </a:ext>
            </a:extLst>
          </p:cNvPr>
          <p:cNvSpPr>
            <a:spLocks noGrp="1"/>
          </p:cNvSpPr>
          <p:nvPr>
            <p:ph idx="1"/>
          </p:nvPr>
        </p:nvSpPr>
        <p:spPr/>
        <p:txBody>
          <a:bodyPr/>
          <a:lstStyle/>
          <a:p>
            <a:r>
              <a:rPr lang="en-GB" dirty="0"/>
              <a:t>Laurence d’Amours</a:t>
            </a:r>
            <a:r>
              <a:rPr lang="en-GB" baseline="30000" dirty="0"/>
              <a:t>1</a:t>
            </a:r>
          </a:p>
          <a:p>
            <a:r>
              <a:rPr lang="en-GB" dirty="0"/>
              <a:t>Mostafa Mehanna</a:t>
            </a:r>
            <a:r>
              <a:rPr lang="en-GB" baseline="30000" dirty="0"/>
              <a:t>2</a:t>
            </a:r>
          </a:p>
          <a:p>
            <a:r>
              <a:rPr lang="en-GB" dirty="0"/>
              <a:t>Choo Ng</a:t>
            </a:r>
            <a:r>
              <a:rPr lang="en-GB" baseline="30000" dirty="0"/>
              <a:t>2</a:t>
            </a:r>
          </a:p>
          <a:p>
            <a:r>
              <a:rPr lang="en-GB" dirty="0"/>
              <a:t>Joanna Pepke-Zaba</a:t>
            </a:r>
            <a:r>
              <a:rPr lang="en-GB" baseline="30000" dirty="0"/>
              <a:t>1</a:t>
            </a:r>
          </a:p>
          <a:p>
            <a:r>
              <a:rPr lang="en-GB" dirty="0"/>
              <a:t>John Taghavi</a:t>
            </a:r>
            <a:r>
              <a:rPr lang="en-GB" baseline="30000" dirty="0"/>
              <a:t>2</a:t>
            </a:r>
          </a:p>
          <a:p>
            <a:r>
              <a:rPr lang="en-GB" dirty="0"/>
              <a:t>Mark Toshner</a:t>
            </a:r>
            <a:r>
              <a:rPr lang="en-GB" baseline="30000" dirty="0"/>
              <a:t>1</a:t>
            </a:r>
          </a:p>
          <a:p>
            <a:r>
              <a:rPr lang="en-GB" dirty="0"/>
              <a:t>Steven Tsui</a:t>
            </a:r>
            <a:r>
              <a:rPr lang="en-GB" baseline="30000" dirty="0"/>
              <a:t>2</a:t>
            </a:r>
          </a:p>
          <a:p>
            <a:r>
              <a:rPr lang="en-GB" dirty="0"/>
              <a:t>David P Jenkins</a:t>
            </a:r>
            <a:r>
              <a:rPr lang="en-GB" baseline="30000" dirty="0"/>
              <a:t>2</a:t>
            </a:r>
          </a:p>
          <a:p>
            <a:r>
              <a:rPr lang="en-GB" dirty="0"/>
              <a:t>Karen Sheares</a:t>
            </a:r>
            <a:r>
              <a:rPr lang="en-GB" baseline="30000" dirty="0"/>
              <a:t>1</a:t>
            </a:r>
            <a:endParaRPr lang="fr-CA" dirty="0"/>
          </a:p>
          <a:p>
            <a:pPr marL="457200" lvl="0" indent="-457200">
              <a:buFont typeface="+mj-lt"/>
              <a:buAutoNum type="arabicPeriod"/>
            </a:pPr>
            <a:r>
              <a:rPr lang="en-US" sz="2000" dirty="0"/>
              <a:t>Pulmonary Vascular Diseases Unit, Royal Papworth Hospital, Cambridge, UK</a:t>
            </a:r>
            <a:endParaRPr lang="fr-CA" sz="2000" dirty="0"/>
          </a:p>
          <a:p>
            <a:pPr marL="457200" lvl="0" indent="-457200">
              <a:buFont typeface="+mj-lt"/>
              <a:buAutoNum type="arabicPeriod"/>
            </a:pPr>
            <a:r>
              <a:rPr lang="en-US" sz="2000" dirty="0"/>
              <a:t>Department of Cardiothoracic Surgery, Royal Papworth Hospital, Cambridge, UK</a:t>
            </a:r>
            <a:endParaRPr lang="fr-CA" dirty="0"/>
          </a:p>
          <a:p>
            <a:endParaRPr lang="en-GB" dirty="0"/>
          </a:p>
        </p:txBody>
      </p:sp>
      <p:sp>
        <p:nvSpPr>
          <p:cNvPr id="3" name="Title 2">
            <a:extLst>
              <a:ext uri="{FF2B5EF4-FFF2-40B4-BE49-F238E27FC236}">
                <a16:creationId xmlns:a16="http://schemas.microsoft.com/office/drawing/2014/main" id="{8B60EAA6-E668-ACD9-C881-6EA1F70112F2}"/>
              </a:ext>
            </a:extLst>
          </p:cNvPr>
          <p:cNvSpPr>
            <a:spLocks noGrp="1"/>
          </p:cNvSpPr>
          <p:nvPr>
            <p:ph type="title"/>
          </p:nvPr>
        </p:nvSpPr>
        <p:spPr>
          <a:xfrm>
            <a:off x="239960" y="365126"/>
            <a:ext cx="10364706" cy="867600"/>
          </a:xfrm>
        </p:spPr>
        <p:txBody>
          <a:bodyPr>
            <a:noAutofit/>
          </a:bodyPr>
          <a:lstStyle/>
          <a:p>
            <a:r>
              <a:rPr lang="en-GB" sz="2200" dirty="0"/>
              <a:t>Mechanical Intervention for the Treatment of Chronic Thromboembolic Pulmonary Hypertension in Jehovah’s Witness Patients: the UK Experience</a:t>
            </a:r>
            <a:endParaRPr lang="fr-CA" sz="2200" dirty="0"/>
          </a:p>
        </p:txBody>
      </p:sp>
    </p:spTree>
    <p:extLst>
      <p:ext uri="{BB962C8B-B14F-4D97-AF65-F5344CB8AC3E}">
        <p14:creationId xmlns:p14="http://schemas.microsoft.com/office/powerpoint/2010/main" val="3920440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A141CE-FA6E-E54B-3DBB-A899B2566374}"/>
              </a:ext>
            </a:extLst>
          </p:cNvPr>
          <p:cNvSpPr>
            <a:spLocks noGrp="1"/>
          </p:cNvSpPr>
          <p:nvPr>
            <p:ph idx="1"/>
          </p:nvPr>
        </p:nvSpPr>
        <p:spPr>
          <a:xfrm>
            <a:off x="334963" y="1296230"/>
            <a:ext cx="11522075" cy="4471200"/>
          </a:xfrm>
        </p:spPr>
        <p:txBody>
          <a:bodyPr/>
          <a:lstStyle/>
          <a:p>
            <a:pPr marL="0" indent="0" algn="just">
              <a:buNone/>
            </a:pPr>
            <a:r>
              <a:rPr lang="en-GB" sz="2200" dirty="0"/>
              <a:t>Jehovah’s Witness (JW) patients decline transfusion of blood and blood products, presenting challenges in the perioperative management of surgery where bleeding is a major complication. A meta-analysis including 950 JW and 1352 control patients undergoing cardiac surgery demonstrated that, when optimal preoperative haemoglobin (Hb) levels are achieved and careful blood conservation strategies are implemented, JW patients experience perioperative outcomes comparable to those of control patients.</a:t>
            </a:r>
            <a:r>
              <a:rPr lang="en-GB" sz="2200" baseline="30000" dirty="0"/>
              <a:t>1</a:t>
            </a:r>
            <a:r>
              <a:rPr lang="en-GB" sz="2200" dirty="0"/>
              <a:t> </a:t>
            </a:r>
            <a:endParaRPr lang="fr-CA" sz="2200" dirty="0"/>
          </a:p>
          <a:p>
            <a:pPr marL="0" indent="0" algn="just">
              <a:buNone/>
            </a:pPr>
            <a:r>
              <a:rPr lang="en-GB" sz="2200" dirty="0"/>
              <a:t>Multimodality treatment options for chronic thromboembolic pulmonary hypertension (CTEPH) are available at Royal Papworth Hospital. All CTEPH cases are reviewed at the National CTEPH multidisciplinary team meeting. Individualised therapeutic modalities include pulmonary endarterectomy surgery (PEA), balloon pulmonary angioplasty (BPA) and pulmonary hypertension (PH) targeted medical therapy. Potential complications of PEA include airway bleeding (6.6%) and the need for extracorporeal membrane oxygenation (ECMO) support for severe complications (4.7%).</a:t>
            </a:r>
            <a:r>
              <a:rPr lang="en-GB" sz="2200" baseline="30000" dirty="0"/>
              <a:t>2,3</a:t>
            </a:r>
            <a:endParaRPr lang="fr-CA" sz="2200" dirty="0"/>
          </a:p>
        </p:txBody>
      </p:sp>
      <p:sp>
        <p:nvSpPr>
          <p:cNvPr id="3" name="Title 2">
            <a:extLst>
              <a:ext uri="{FF2B5EF4-FFF2-40B4-BE49-F238E27FC236}">
                <a16:creationId xmlns:a16="http://schemas.microsoft.com/office/drawing/2014/main" id="{21D5E324-C294-00D0-09AB-BC96E5F96FE6}"/>
              </a:ext>
            </a:extLst>
          </p:cNvPr>
          <p:cNvSpPr>
            <a:spLocks noGrp="1"/>
          </p:cNvSpPr>
          <p:nvPr>
            <p:ph type="title"/>
          </p:nvPr>
        </p:nvSpPr>
        <p:spPr/>
        <p:txBody>
          <a:bodyPr/>
          <a:lstStyle/>
          <a:p>
            <a:r>
              <a:rPr lang="en-GB" dirty="0"/>
              <a:t>Introduction</a:t>
            </a:r>
          </a:p>
        </p:txBody>
      </p:sp>
      <p:sp>
        <p:nvSpPr>
          <p:cNvPr id="4" name="Text Placeholder 3">
            <a:extLst>
              <a:ext uri="{FF2B5EF4-FFF2-40B4-BE49-F238E27FC236}">
                <a16:creationId xmlns:a16="http://schemas.microsoft.com/office/drawing/2014/main" id="{815E5AAC-B70B-2BDB-E8C3-A8E9E4BD0401}"/>
              </a:ext>
            </a:extLst>
          </p:cNvPr>
          <p:cNvSpPr>
            <a:spLocks noGrp="1"/>
          </p:cNvSpPr>
          <p:nvPr>
            <p:ph type="body" sz="quarter" idx="10"/>
          </p:nvPr>
        </p:nvSpPr>
        <p:spPr>
          <a:xfrm>
            <a:off x="334963" y="6226849"/>
            <a:ext cx="11612395" cy="482599"/>
          </a:xfrm>
        </p:spPr>
        <p:txBody>
          <a:bodyPr/>
          <a:lstStyle/>
          <a:p>
            <a:pPr lvl="0"/>
            <a:r>
              <a:rPr lang="en-GB" dirty="0"/>
              <a:t>1. </a:t>
            </a:r>
            <a:r>
              <a:rPr lang="en-GB" dirty="0" err="1"/>
              <a:t>Vitolo</a:t>
            </a:r>
            <a:r>
              <a:rPr lang="en-GB" dirty="0"/>
              <a:t> M, Mei DA, </a:t>
            </a:r>
            <a:r>
              <a:rPr lang="en-GB" dirty="0" err="1"/>
              <a:t>Cimato</a:t>
            </a:r>
            <a:r>
              <a:rPr lang="en-GB" dirty="0"/>
              <a:t> P, </a:t>
            </a:r>
            <a:r>
              <a:rPr lang="en-GB" dirty="0" err="1"/>
              <a:t>Bonini</a:t>
            </a:r>
            <a:r>
              <a:rPr lang="en-GB" dirty="0"/>
              <a:t> N, </a:t>
            </a:r>
            <a:r>
              <a:rPr lang="en-GB" dirty="0" err="1"/>
              <a:t>Imberti</a:t>
            </a:r>
            <a:r>
              <a:rPr lang="en-GB" dirty="0"/>
              <a:t> JF, </a:t>
            </a:r>
            <a:r>
              <a:rPr lang="en-GB" dirty="0" err="1"/>
              <a:t>Cataldo</a:t>
            </a:r>
            <a:r>
              <a:rPr lang="en-GB" dirty="0"/>
              <a:t> P, </a:t>
            </a:r>
            <a:r>
              <a:rPr lang="en-GB" dirty="0" err="1"/>
              <a:t>Menozzi</a:t>
            </a:r>
            <a:r>
              <a:rPr lang="en-GB" dirty="0"/>
              <a:t> M, </a:t>
            </a:r>
            <a:r>
              <a:rPr lang="en-GB" dirty="0" err="1"/>
              <a:t>Filippini</a:t>
            </a:r>
            <a:r>
              <a:rPr lang="en-GB" dirty="0"/>
              <a:t> T, </a:t>
            </a:r>
            <a:r>
              <a:rPr lang="en-GB" dirty="0" err="1"/>
              <a:t>Vinceti</a:t>
            </a:r>
            <a:r>
              <a:rPr lang="en-GB" dirty="0"/>
              <a:t> M, </a:t>
            </a:r>
            <a:r>
              <a:rPr lang="en-GB" dirty="0" err="1"/>
              <a:t>Boriani</a:t>
            </a:r>
            <a:r>
              <a:rPr lang="en-GB" dirty="0"/>
              <a:t> G. Cardiac Surgery in Jehovah's Witnesses Patients and Association With Peri-Operative Outcomes: A Systematic Review and Meta-Analysis. </a:t>
            </a:r>
            <a:r>
              <a:rPr lang="en-GB" dirty="0" err="1"/>
              <a:t>Curr</a:t>
            </a:r>
            <a:r>
              <a:rPr lang="en-GB" dirty="0"/>
              <a:t> </a:t>
            </a:r>
            <a:r>
              <a:rPr lang="en-GB" dirty="0" err="1"/>
              <a:t>Probl</a:t>
            </a:r>
            <a:r>
              <a:rPr lang="en-GB" dirty="0"/>
              <a:t> </a:t>
            </a:r>
            <a:r>
              <a:rPr lang="en-GB" dirty="0" err="1"/>
              <a:t>Cardiol</a:t>
            </a:r>
            <a:r>
              <a:rPr lang="en-GB" dirty="0"/>
              <a:t> 2023: 48(9): 101789.</a:t>
            </a:r>
            <a:endParaRPr lang="fr-CA" dirty="0"/>
          </a:p>
          <a:p>
            <a:pPr lvl="0"/>
            <a:r>
              <a:rPr lang="en-GB" dirty="0"/>
              <a:t>2. </a:t>
            </a:r>
            <a:r>
              <a:rPr lang="en-GB" dirty="0" err="1"/>
              <a:t>Kabadi</a:t>
            </a:r>
            <a:r>
              <a:rPr lang="en-GB" dirty="0"/>
              <a:t> AA, Fernandes TM, </a:t>
            </a:r>
            <a:r>
              <a:rPr lang="en-GB" dirty="0" err="1"/>
              <a:t>Papamatheakis</a:t>
            </a:r>
            <a:r>
              <a:rPr lang="en-GB" dirty="0"/>
              <a:t> DG, </a:t>
            </a:r>
            <a:r>
              <a:rPr lang="en-GB" dirty="0" err="1"/>
              <a:t>Poch</a:t>
            </a:r>
            <a:r>
              <a:rPr lang="en-GB" dirty="0"/>
              <a:t> DS, Kim NH, Yang JZ, Bautista A, Pretorius VG, </a:t>
            </a:r>
            <a:r>
              <a:rPr lang="en-GB" dirty="0" err="1"/>
              <a:t>Madani</a:t>
            </a:r>
            <a:r>
              <a:rPr lang="en-GB" dirty="0"/>
              <a:t> MM, Kerr KM. Airway </a:t>
            </a:r>
            <a:r>
              <a:rPr lang="en-GB" dirty="0" err="1"/>
              <a:t>Hemorrhage</a:t>
            </a:r>
            <a:r>
              <a:rPr lang="en-GB" dirty="0"/>
              <a:t> Complicating Pulmonary Thromboendarterectomy: Risk Factors and Outcomes. Ann </a:t>
            </a:r>
            <a:r>
              <a:rPr lang="en-GB" dirty="0" err="1"/>
              <a:t>Thorac</a:t>
            </a:r>
            <a:r>
              <a:rPr lang="en-GB" dirty="0"/>
              <a:t> </a:t>
            </a:r>
            <a:r>
              <a:rPr lang="en-GB" dirty="0" err="1"/>
              <a:t>Surg</a:t>
            </a:r>
            <a:r>
              <a:rPr lang="en-GB" dirty="0"/>
              <a:t> 2023: 116(1): 121-128.</a:t>
            </a:r>
            <a:endParaRPr lang="fr-CA" dirty="0"/>
          </a:p>
          <a:p>
            <a:pPr lvl="0"/>
            <a:r>
              <a:rPr lang="en-GB" dirty="0"/>
              <a:t>3. Chia AXF, </a:t>
            </a:r>
            <a:r>
              <a:rPr lang="en-GB" dirty="0" err="1"/>
              <a:t>Valchanov</a:t>
            </a:r>
            <a:r>
              <a:rPr lang="en-GB" dirty="0"/>
              <a:t> K, Ng C, </a:t>
            </a:r>
            <a:r>
              <a:rPr lang="en-GB" dirty="0" err="1"/>
              <a:t>Tsui</a:t>
            </a:r>
            <a:r>
              <a:rPr lang="en-GB" dirty="0"/>
              <a:t> S, </a:t>
            </a:r>
            <a:r>
              <a:rPr lang="en-GB" dirty="0" err="1"/>
              <a:t>Taghavi</a:t>
            </a:r>
            <a:r>
              <a:rPr lang="en-GB" dirty="0"/>
              <a:t> J, </a:t>
            </a:r>
            <a:r>
              <a:rPr lang="en-GB" dirty="0" err="1"/>
              <a:t>Vuylsteke</a:t>
            </a:r>
            <a:r>
              <a:rPr lang="en-GB" dirty="0"/>
              <a:t> A, Fowles JA, Jenkins DP. Perioperative extracorporeal membrane oxygenation support for pulmonary endarterectomy: A 17-year experience from the UK national cohort. J Heart Lung Transplant 2024: 43(2): 241-250.</a:t>
            </a:r>
            <a:endParaRPr lang="fr-CA" dirty="0"/>
          </a:p>
        </p:txBody>
      </p:sp>
    </p:spTree>
    <p:extLst>
      <p:ext uri="{BB962C8B-B14F-4D97-AF65-F5344CB8AC3E}">
        <p14:creationId xmlns:p14="http://schemas.microsoft.com/office/powerpoint/2010/main" val="2718190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AA2EC-8FC0-4C00-20CD-837F0C69ED6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0548C2F-52F7-7704-EF05-ED7A76537383}"/>
              </a:ext>
            </a:extLst>
          </p:cNvPr>
          <p:cNvSpPr>
            <a:spLocks noGrp="1"/>
          </p:cNvSpPr>
          <p:nvPr>
            <p:ph idx="1"/>
          </p:nvPr>
        </p:nvSpPr>
        <p:spPr/>
        <p:txBody>
          <a:bodyPr/>
          <a:lstStyle/>
          <a:p>
            <a:pPr marL="0" indent="0" algn="just">
              <a:buNone/>
            </a:pPr>
            <a:r>
              <a:rPr lang="en-GB" dirty="0"/>
              <a:t>The aim of this retrospective study was to examine the outcomes of JW patients with CTEPH treated with PEA surgery between 2020 and 2025 at Royal Papworth Hospital. All patients were reviewed in clinic by an experienced surgical consultant and a nurse specialist preoperatively. They signed a specific consent form detailing their refusal of blood and blood products. All patients consented to the use of the cell saver intraoperatively, and preoperative Hb levels were optimised if required. The insertion and removal of monitoring lines and haemostasis at PEA were carried out meticulously. Standardised follow-up at 3–6 months post-PEA included functional, imaging and haemodynamic assessment.</a:t>
            </a:r>
            <a:endParaRPr lang="fr-CA" dirty="0"/>
          </a:p>
        </p:txBody>
      </p:sp>
      <p:sp>
        <p:nvSpPr>
          <p:cNvPr id="3" name="Title 2">
            <a:extLst>
              <a:ext uri="{FF2B5EF4-FFF2-40B4-BE49-F238E27FC236}">
                <a16:creationId xmlns:a16="http://schemas.microsoft.com/office/drawing/2014/main" id="{304014B5-87FA-6EF2-EFE6-5DF910338917}"/>
              </a:ext>
            </a:extLst>
          </p:cNvPr>
          <p:cNvSpPr>
            <a:spLocks noGrp="1"/>
          </p:cNvSpPr>
          <p:nvPr>
            <p:ph type="title"/>
          </p:nvPr>
        </p:nvSpPr>
        <p:spPr/>
        <p:txBody>
          <a:bodyPr/>
          <a:lstStyle/>
          <a:p>
            <a:r>
              <a:rPr lang="en-GB" dirty="0"/>
              <a:t>Methods</a:t>
            </a:r>
          </a:p>
        </p:txBody>
      </p:sp>
    </p:spTree>
    <p:extLst>
      <p:ext uri="{BB962C8B-B14F-4D97-AF65-F5344CB8AC3E}">
        <p14:creationId xmlns:p14="http://schemas.microsoft.com/office/powerpoint/2010/main" val="1415613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7226C-85DC-682A-F945-84AB535CC1D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7A76E5-EFCD-8593-7B99-C781B445363F}"/>
              </a:ext>
            </a:extLst>
          </p:cNvPr>
          <p:cNvSpPr>
            <a:spLocks noGrp="1"/>
          </p:cNvSpPr>
          <p:nvPr>
            <p:ph idx="1"/>
          </p:nvPr>
        </p:nvSpPr>
        <p:spPr/>
        <p:txBody>
          <a:bodyPr/>
          <a:lstStyle/>
          <a:p>
            <a:pPr marL="0" indent="0" algn="just">
              <a:buNone/>
            </a:pPr>
            <a:r>
              <a:rPr lang="en-GB" dirty="0"/>
              <a:t>Of the 977 patients who underwent PEA during the study period, 3 were JW patients. An additional JW patient declined surgery and was treated with BPA. All patients were on pulmonary vasodilators preoperatively, which were discontinued immediately after PEA. Baseline WHO functional class was III for all. Preoperative Hb ranged from 125-143 g/dL. Cardiopulmonary bypass time was 199-224 minutes, with circulatory arrest of 26-33 minutes, comparable to non-JW patients. The average chest drainage output at 24 hours postoperatively was 228 </a:t>
            </a:r>
            <a:r>
              <a:rPr lang="en-GB" dirty="0" err="1"/>
              <a:t>mL.</a:t>
            </a:r>
            <a:r>
              <a:rPr lang="en-GB" dirty="0"/>
              <a:t> No patient experienced significant airway bleeding. Postoperative platelet count ranged from 111 to 141 x 10</a:t>
            </a:r>
            <a:r>
              <a:rPr lang="en-GB" baseline="30000" dirty="0"/>
              <a:t>9</a:t>
            </a:r>
            <a:r>
              <a:rPr lang="en-GB" dirty="0"/>
              <a:t>/L, and discharge Hb levels ranged from 106 to 137 g/dL. All patients were alive at the 3-6-month post-PEA assessment.</a:t>
            </a:r>
            <a:endParaRPr lang="fr-CA" dirty="0"/>
          </a:p>
          <a:p>
            <a:pPr marL="0" indent="0" algn="just">
              <a:buNone/>
            </a:pPr>
            <a:endParaRPr lang="en-GB" dirty="0"/>
          </a:p>
        </p:txBody>
      </p:sp>
      <p:sp>
        <p:nvSpPr>
          <p:cNvPr id="3" name="Title 2">
            <a:extLst>
              <a:ext uri="{FF2B5EF4-FFF2-40B4-BE49-F238E27FC236}">
                <a16:creationId xmlns:a16="http://schemas.microsoft.com/office/drawing/2014/main" id="{B0850DA9-0623-7056-97D1-57C637144A51}"/>
              </a:ext>
            </a:extLst>
          </p:cNvPr>
          <p:cNvSpPr>
            <a:spLocks noGrp="1"/>
          </p:cNvSpPr>
          <p:nvPr>
            <p:ph type="title"/>
          </p:nvPr>
        </p:nvSpPr>
        <p:spPr/>
        <p:txBody>
          <a:bodyPr/>
          <a:lstStyle/>
          <a:p>
            <a:r>
              <a:rPr lang="en-GB" dirty="0"/>
              <a:t>Results</a:t>
            </a:r>
          </a:p>
        </p:txBody>
      </p:sp>
    </p:spTree>
    <p:extLst>
      <p:ext uri="{BB962C8B-B14F-4D97-AF65-F5344CB8AC3E}">
        <p14:creationId xmlns:p14="http://schemas.microsoft.com/office/powerpoint/2010/main" val="2982354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10EE8-C55C-A411-DB98-54BBD02D3D4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68D00B-498B-C309-6337-14276B7AD27F}"/>
              </a:ext>
            </a:extLst>
          </p:cNvPr>
          <p:cNvSpPr>
            <a:spLocks noGrp="1"/>
          </p:cNvSpPr>
          <p:nvPr>
            <p:ph idx="1"/>
          </p:nvPr>
        </p:nvSpPr>
        <p:spPr/>
        <p:txBody>
          <a:bodyPr/>
          <a:lstStyle/>
          <a:p>
            <a:pPr marL="0" indent="0" algn="just">
              <a:buNone/>
            </a:pPr>
            <a:r>
              <a:rPr lang="en-GB" dirty="0"/>
              <a:t>In this select cohort of JW patients, PEA surgery performed by an experienced team with preoperative Hb optimisation and perioperative blood conservation strategies was achieved without major complications.</a:t>
            </a:r>
            <a:endParaRPr lang="fr-CA" dirty="0"/>
          </a:p>
          <a:p>
            <a:pPr marL="0" indent="0">
              <a:buNone/>
            </a:pPr>
            <a:endParaRPr lang="en-GB" dirty="0"/>
          </a:p>
        </p:txBody>
      </p:sp>
      <p:sp>
        <p:nvSpPr>
          <p:cNvPr id="3" name="Title 2">
            <a:extLst>
              <a:ext uri="{FF2B5EF4-FFF2-40B4-BE49-F238E27FC236}">
                <a16:creationId xmlns:a16="http://schemas.microsoft.com/office/drawing/2014/main" id="{D83E5D3F-BEAF-FDAC-2B19-11F950747507}"/>
              </a:ext>
            </a:extLst>
          </p:cNvPr>
          <p:cNvSpPr>
            <a:spLocks noGrp="1"/>
          </p:cNvSpPr>
          <p:nvPr>
            <p:ph type="title"/>
          </p:nvPr>
        </p:nvSpPr>
        <p:spPr/>
        <p:txBody>
          <a:bodyPr/>
          <a:lstStyle/>
          <a:p>
            <a:r>
              <a:rPr lang="en-GB" dirty="0"/>
              <a:t>Conclusion</a:t>
            </a:r>
          </a:p>
        </p:txBody>
      </p:sp>
    </p:spTree>
    <p:extLst>
      <p:ext uri="{BB962C8B-B14F-4D97-AF65-F5344CB8AC3E}">
        <p14:creationId xmlns:p14="http://schemas.microsoft.com/office/powerpoint/2010/main" val="3338898105"/>
      </p:ext>
    </p:extLst>
  </p:cSld>
  <p:clrMapOvr>
    <a:masterClrMapping/>
  </p:clrMapOvr>
</p:sld>
</file>

<file path=ppt/theme/theme1.xml><?xml version="1.0" encoding="utf-8"?>
<a:theme xmlns:a="http://schemas.openxmlformats.org/drawingml/2006/main" name="ICC 2021">
  <a:themeElements>
    <a:clrScheme name="ICC 2021">
      <a:dk1>
        <a:srgbClr val="002060"/>
      </a:dk1>
      <a:lt1>
        <a:srgbClr val="FFFFFF"/>
      </a:lt1>
      <a:dk2>
        <a:srgbClr val="002060"/>
      </a:dk2>
      <a:lt2>
        <a:srgbClr val="FFFFFF"/>
      </a:lt2>
      <a:accent1>
        <a:srgbClr val="FF9900"/>
      </a:accent1>
      <a:accent2>
        <a:srgbClr val="9CBE45"/>
      </a:accent2>
      <a:accent3>
        <a:srgbClr val="A5A5A5"/>
      </a:accent3>
      <a:accent4>
        <a:srgbClr val="FF0000"/>
      </a:accent4>
      <a:accent5>
        <a:srgbClr val="00B050"/>
      </a:accent5>
      <a:accent6>
        <a:srgbClr val="7030A0"/>
      </a:accent6>
      <a:hlink>
        <a:srgbClr val="2F75FF"/>
      </a:hlink>
      <a:folHlink>
        <a:srgbClr val="BFBFB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C 2026_abstract template" id="{7A9C3E94-C494-4A74-9997-9CF3C60D6717}" vid="{1FFDA811-EDA3-41B2-8A83-CAC3926853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41D8C613AFE204DBFCEFA4E89A6DB45" ma:contentTypeVersion="19" ma:contentTypeDescription="Create a new document." ma:contentTypeScope="" ma:versionID="2bf7736c94b8b1fdab42c8b471823925">
  <xsd:schema xmlns:xsd="http://www.w3.org/2001/XMLSchema" xmlns:xs="http://www.w3.org/2001/XMLSchema" xmlns:p="http://schemas.microsoft.com/office/2006/metadata/properties" xmlns:ns2="94a67e06-54a4-445a-b79e-2b61c27d8f4a" xmlns:ns3="70ef824e-81a8-4185-b29b-1ce15dfb1ac6" targetNamespace="http://schemas.microsoft.com/office/2006/metadata/properties" ma:root="true" ma:fieldsID="a3a39e8445f75fc3d34ee891f0508b98" ns2:_="" ns3:_="">
    <xsd:import namespace="94a67e06-54a4-445a-b79e-2b61c27d8f4a"/>
    <xsd:import namespace="70ef824e-81a8-4185-b29b-1ce15dfb1ac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Topic"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a67e06-54a4-445a-b79e-2b61c27d8f4a"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SearchProperties" ma:index="6" nillable="true" ma:displayName="MediaServiceSearchProperties" ma:hidden="true" ma:internalName="MediaServiceSearchProperties" ma:readOnly="true">
      <xsd:simpleType>
        <xsd:restriction base="dms:Note"/>
      </xsd:simpleType>
    </xsd:element>
    <xsd:element name="Topic" ma:index="7" nillable="true" ma:displayName="Topic" ma:format="Dropdown" ma:internalName="Topic">
      <xsd:simpleType>
        <xsd:restriction base="dms:Choice">
          <xsd:enumeration value="Sponsors"/>
          <xsd:enumeration value="Agenda"/>
          <xsd:enumeration value="Logistics"/>
          <xsd:enumeration value="Promotion"/>
          <xsd:enumeration value="Faculty"/>
        </xsd:restriction>
      </xsd:simpleType>
    </xsd:element>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0188e480-3eab-4678-b7d0-fffb2213426b" ma:termSetId="09814cd3-568e-fe90-9814-8d621ff8fb84" ma:anchorId="fba54fb3-c3e1-fe81-a776-ca4b69148c4d" ma:open="true" ma:isKeyword="false">
      <xsd:complexType>
        <xsd:sequence>
          <xsd:element ref="pc:Terms" minOccurs="0" maxOccurs="1"/>
        </xsd:sequence>
      </xsd:complex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0ef824e-81a8-4185-b29b-1ce15dfb1ac6"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a50819b9-938e-45e8-8569-4ed9afb0ad88}" ma:internalName="TaxCatchAll" ma:showField="CatchAllData" ma:web="70ef824e-81a8-4185-b29b-1ce15dfb1a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opic xmlns="94a67e06-54a4-445a-b79e-2b61c27d8f4a">Promotion</Topic>
    <TaxCatchAll xmlns="70ef824e-81a8-4185-b29b-1ce15dfb1ac6" xsi:nil="true"/>
    <lcf76f155ced4ddcb4097134ff3c332f xmlns="94a67e06-54a4-445a-b79e-2b61c27d8f4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B317F10-D44C-4D0E-ABD7-2B956DA2F734}">
  <ds:schemaRefs>
    <ds:schemaRef ds:uri="http://schemas.microsoft.com/sharepoint/v3/contenttype/forms"/>
  </ds:schemaRefs>
</ds:datastoreItem>
</file>

<file path=customXml/itemProps2.xml><?xml version="1.0" encoding="utf-8"?>
<ds:datastoreItem xmlns:ds="http://schemas.openxmlformats.org/officeDocument/2006/customXml" ds:itemID="{63F69394-406D-46D9-B06C-54CA7C5924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a67e06-54a4-445a-b79e-2b61c27d8f4a"/>
    <ds:schemaRef ds:uri="70ef824e-81a8-4185-b29b-1ce15dfb1a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C898D0B-672D-419F-A4E1-FDE5F05084F2}">
  <ds:schemaRefs>
    <ds:schemaRef ds:uri="http://purl.org/dc/elements/1.1/"/>
    <ds:schemaRef ds:uri="http://www.w3.org/XML/1998/namespace"/>
    <ds:schemaRef ds:uri="http://schemas.microsoft.com/office/2006/metadata/properties"/>
    <ds:schemaRef ds:uri="http://schemas.microsoft.com/office/infopath/2007/PartnerControls"/>
    <ds:schemaRef ds:uri="http://purl.org/dc/dcmitype/"/>
    <ds:schemaRef ds:uri="http://schemas.microsoft.com/office/2006/documentManagement/types"/>
    <ds:schemaRef ds:uri="94a67e06-54a4-445a-b79e-2b61c27d8f4a"/>
    <ds:schemaRef ds:uri="http://purl.org/dc/terms/"/>
    <ds:schemaRef ds:uri="http://schemas.openxmlformats.org/package/2006/metadata/core-properties"/>
    <ds:schemaRef ds:uri="70ef824e-81a8-4185-b29b-1ce15dfb1ac6"/>
  </ds:schemaRefs>
</ds:datastoreItem>
</file>

<file path=docMetadata/LabelInfo.xml><?xml version="1.0" encoding="utf-8"?>
<clbl:labelList xmlns:clbl="http://schemas.microsoft.com/office/2020/mipLabelMetadata">
  <clbl:label id="{c71c84cc-76df-4b25-9726-b4be2b1f0579}" enabled="0" method="" siteId="{c71c84cc-76df-4b25-9726-b4be2b1f0579}" removed="1"/>
</clbl:labelList>
</file>

<file path=docProps/app.xml><?xml version="1.0" encoding="utf-8"?>
<Properties xmlns="http://schemas.openxmlformats.org/officeDocument/2006/extended-properties" xmlns:vt="http://schemas.openxmlformats.org/officeDocument/2006/docPropsVTypes">
  <Template>ICC 2021</Template>
  <TotalTime>1367</TotalTime>
  <Words>673</Words>
  <Application>Microsoft Macintosh PowerPoint</Application>
  <PresentationFormat>Grand écran</PresentationFormat>
  <Paragraphs>26</Paragraphs>
  <Slides>6</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6</vt:i4>
      </vt:variant>
    </vt:vector>
  </HeadingPairs>
  <TitlesOfParts>
    <vt:vector size="9" baseType="lpstr">
      <vt:lpstr>Arial</vt:lpstr>
      <vt:lpstr>Calibri</vt:lpstr>
      <vt:lpstr>ICC 2021</vt:lpstr>
      <vt:lpstr>Présentation PowerPoint</vt:lpstr>
      <vt:lpstr>Mechanical Intervention for the Treatment of Chronic Thromboembolic Pulmonary Hypertension in Jehovah’s Witness Patients: the UK Experience</vt:lpstr>
      <vt:lpstr>Introduction</vt:lpstr>
      <vt:lpstr>Methods</vt:lpstr>
      <vt:lpstr>Results</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D'AMOURS, Laurence (ROYAL PAPWORTH HOSPITAL NHS FOUNDATION TRUST)</dc:creator>
  <cp:lastModifiedBy>D'AMOURS, Laurence (ROYAL PAPWORTH HOSPITAL NHS FOUNDATION TRUST)</cp:lastModifiedBy>
  <cp:revision>13</cp:revision>
  <dcterms:created xsi:type="dcterms:W3CDTF">2026-02-23T11:54:17Z</dcterms:created>
  <dcterms:modified xsi:type="dcterms:W3CDTF">2026-03-15T09:04:21Z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0x010100641D8C613AFE204DBFCEFA4E89A6DB45</vt:lpwstr>
  </property>
  <property fmtid="{D5CDD505-2E9C-101B-9397-08002B2CF9AE}" pid="3" name="Order">
    <vt:r8>947200</vt:r8>
  </property>
  <property fmtid="{D5CDD505-2E9C-101B-9397-08002B2CF9AE}" pid="4" name="MediaServiceImageTags">
    <vt:lpwstr/>
  </property>
  <property fmtid="{D5CDD505-2E9C-101B-9397-08002B2CF9AE}" pid="5" name="_ExtendedDescription">
    <vt:lpwstr/>
  </property>
  <property fmtid="{D5CDD505-2E9C-101B-9397-08002B2CF9AE}" pid="6" name="MSIP_Label_defa4170-0d19-0005-0004-bc88714345d2_Enabled">
    <vt:lpwstr>true</vt:lpwstr>
  </property>
  <property fmtid="{D5CDD505-2E9C-101B-9397-08002B2CF9AE}" pid="7" name="MSIP_Label_defa4170-0d19-0005-0004-bc88714345d2_SetDate">
    <vt:lpwstr>2025-09-15T08:13:47Z</vt:lpwstr>
  </property>
  <property fmtid="{D5CDD505-2E9C-101B-9397-08002B2CF9AE}" pid="8" name="MSIP_Label_defa4170-0d19-0005-0004-bc88714345d2_Method">
    <vt:lpwstr>Standard</vt:lpwstr>
  </property>
  <property fmtid="{D5CDD505-2E9C-101B-9397-08002B2CF9AE}" pid="9" name="MSIP_Label_defa4170-0d19-0005-0004-bc88714345d2_Name">
    <vt:lpwstr>defa4170-0d19-0005-0004-bc88714345d2</vt:lpwstr>
  </property>
  <property fmtid="{D5CDD505-2E9C-101B-9397-08002B2CF9AE}" pid="10" name="MSIP_Label_defa4170-0d19-0005-0004-bc88714345d2_SiteId">
    <vt:lpwstr>8633fcf3-c866-4f0f-8102-3a9370fa5d2d</vt:lpwstr>
  </property>
  <property fmtid="{D5CDD505-2E9C-101B-9397-08002B2CF9AE}" pid="11" name="MSIP_Label_defa4170-0d19-0005-0004-bc88714345d2_ActionId">
    <vt:lpwstr>7eed8720-af8c-471e-a35f-4ebeb8ade5ae</vt:lpwstr>
  </property>
  <property fmtid="{D5CDD505-2E9C-101B-9397-08002B2CF9AE}" pid="12" name="MSIP_Label_defa4170-0d19-0005-0004-bc88714345d2_ContentBits">
    <vt:lpwstr>0</vt:lpwstr>
  </property>
  <property fmtid="{D5CDD505-2E9C-101B-9397-08002B2CF9AE}" pid="13" name="MSIP_Label_defa4170-0d19-0005-0004-bc88714345d2_Tag">
    <vt:lpwstr>10, 3, 0, 1</vt:lpwstr>
  </property>
</Properties>
</file>