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3_E9AD2C9F.xml" ContentType="application/vnd.ms-powerpoint.comments+xml"/>
  <Override PartName="/ppt/comments/modernComment_105_54608CDC.xml" ContentType="application/vnd.ms-powerpoint.comments+xml"/>
  <Override PartName="/ppt/comments/modernComment_106_B1C31CDC.xml" ContentType="application/vnd.ms-powerpoint.comments+xml"/>
  <Override PartName="/ppt/notesSlides/notesSlide1.xml" ContentType="application/vnd.openxmlformats-officedocument.presentationml.notesSlide+xml"/>
  <Override PartName="/ppt/comments/modernComment_109_CD16558F.xml" ContentType="application/vnd.ms-powerpoint.comments+xml"/>
  <Override PartName="/ppt/comments/modernComment_10A_7F2C697A.xml" ContentType="application/vnd.ms-powerpoint.comments+xml"/>
  <Override PartName="/ppt/notesSlides/notesSlide2.xml" ContentType="application/vnd.openxmlformats-officedocument.presentationml.notesSlide+xml"/>
  <Override PartName="/ppt/comments/modernComment_10B_7B6CE8F2.xml" ContentType="application/vnd.ms-powerpoint.comments+xml"/>
  <Override PartName="/ppt/comments/modernComment_108_C7038AB9.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8" r:id="rId5"/>
    <p:sldId id="259" r:id="rId6"/>
    <p:sldId id="260" r:id="rId7"/>
    <p:sldId id="261" r:id="rId8"/>
    <p:sldId id="262" r:id="rId9"/>
    <p:sldId id="265" r:id="rId10"/>
    <p:sldId id="266" r:id="rId11"/>
    <p:sldId id="268" r:id="rId12"/>
    <p:sldId id="267"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35661D41-0861-EED1-94DD-508D6A53C06A}" name="NG, Choo (ROYAL PAPWORTH HOSPITAL NHS FOUNDATION TRUST)" initials="CN" userId="S::c.ng@nhs.net::89e395c0-b6bf-4482-a068-89a3a96486db" providerId="AD"/>
  <p188:author id="{2C0AFA48-39E5-7236-B6DC-14FDC55025D0}" name="JENKINS, David (ROYAL PAPWORTH HOSPITAL NHS FOUNDATION TRUST)" initials="JT" userId="S::david.jenkins1@nhs.net::9642b927-379e-4ae2-bc07-12244eaf5dfc" providerId="AD"/>
  <p188:author id="{2F48AD62-C5B7-73CB-053C-5BDA317766F5}" name="Claudia Schuler" initials="CS" userId="S::claudia.schuler@NSPM.COM::99f0af8c-fd6c-4433-b7ab-6b770f3503b4" providerId="AD"/>
  <p188:author id="{07E02D74-F328-E3F1-E48A-7DFE699C129F}" name="ARES, Florencia (ROYAL PAPWORTH HOSPITAL NHS FOUNDATION TRUST)" initials="FA" userId="S::florencia.ares@nhs.net::aa4355ac-2e36-441b-8169-251ef83d9bcc"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7D1802-728A-498F-9D9B-0691BFA8C2AA}" v="1" dt="2026-03-15T17:10:17.249"/>
    <p1510:client id="{BB4A159B-EED3-4487-A02A-B0E8E5C32731}" v="1168" dt="2026-03-15T16:24:42.4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28" y="40"/>
      </p:cViewPr>
      <p:guideLst>
        <p:guide orient="horz" pos="2183"/>
        <p:guide pos="3840"/>
        <p:guide orient="horz" pos="306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ES, Florencia (ROYAL PAPWORTH HOSPITAL NHS FOUNDATION TRUST)" userId="aa4355ac-2e36-441b-8169-251ef83d9bcc" providerId="ADAL" clId="{CD9BC371-C47E-4688-86E6-2BC99D22FE30}"/>
    <pc:docChg chg="undo custSel addSld delSld modSld sldOrd">
      <pc:chgData name="ARES, Florencia (ROYAL PAPWORTH HOSPITAL NHS FOUNDATION TRUST)" userId="aa4355ac-2e36-441b-8169-251ef83d9bcc" providerId="ADAL" clId="{CD9BC371-C47E-4688-86E6-2BC99D22FE30}" dt="2026-03-15T22:10:38.543" v="3019" actId="20577"/>
      <pc:docMkLst>
        <pc:docMk/>
      </pc:docMkLst>
      <pc:sldChg chg="modSp mod">
        <pc:chgData name="ARES, Florencia (ROYAL PAPWORTH HOSPITAL NHS FOUNDATION TRUST)" userId="aa4355ac-2e36-441b-8169-251ef83d9bcc" providerId="ADAL" clId="{CD9BC371-C47E-4688-86E6-2BC99D22FE30}" dt="2026-03-15T16:25:30.052" v="2809" actId="20577"/>
        <pc:sldMkLst>
          <pc:docMk/>
          <pc:sldMk cId="3879133972" sldId="258"/>
        </pc:sldMkLst>
        <pc:spChg chg="mod">
          <ac:chgData name="ARES, Florencia (ROYAL PAPWORTH HOSPITAL NHS FOUNDATION TRUST)" userId="aa4355ac-2e36-441b-8169-251ef83d9bcc" providerId="ADAL" clId="{CD9BC371-C47E-4688-86E6-2BC99D22FE30}" dt="2026-03-15T16:25:30.052" v="2809" actId="20577"/>
          <ac:spMkLst>
            <pc:docMk/>
            <pc:sldMk cId="3879133972" sldId="258"/>
            <ac:spMk id="31" creationId="{4793D64F-2740-3E97-17CE-C9507F6EAECE}"/>
          </ac:spMkLst>
        </pc:spChg>
      </pc:sldChg>
      <pc:sldChg chg="modSp mod ord">
        <pc:chgData name="ARES, Florencia (ROYAL PAPWORTH HOSPITAL NHS FOUNDATION TRUST)" userId="aa4355ac-2e36-441b-8169-251ef83d9bcc" providerId="ADAL" clId="{CD9BC371-C47E-4688-86E6-2BC99D22FE30}" dt="2026-03-15T22:10:38.543" v="3019" actId="20577"/>
        <pc:sldMkLst>
          <pc:docMk/>
          <pc:sldMk cId="3920440479" sldId="259"/>
        </pc:sldMkLst>
        <pc:spChg chg="mod">
          <ac:chgData name="ARES, Florencia (ROYAL PAPWORTH HOSPITAL NHS FOUNDATION TRUST)" userId="aa4355ac-2e36-441b-8169-251ef83d9bcc" providerId="ADAL" clId="{CD9BC371-C47E-4688-86E6-2BC99D22FE30}" dt="2026-03-15T22:10:38.543" v="3019" actId="20577"/>
          <ac:spMkLst>
            <pc:docMk/>
            <pc:sldMk cId="3920440479" sldId="259"/>
            <ac:spMk id="2" creationId="{FDEFE197-C596-2577-6D4E-E24792135B7B}"/>
          </ac:spMkLst>
        </pc:spChg>
        <pc:spChg chg="mod">
          <ac:chgData name="ARES, Florencia (ROYAL PAPWORTH HOSPITAL NHS FOUNDATION TRUST)" userId="aa4355ac-2e36-441b-8169-251ef83d9bcc" providerId="ADAL" clId="{CD9BC371-C47E-4688-86E6-2BC99D22FE30}" dt="2026-03-10T23:58:01.163" v="883" actId="20577"/>
          <ac:spMkLst>
            <pc:docMk/>
            <pc:sldMk cId="3920440479" sldId="259"/>
            <ac:spMk id="3" creationId="{8B60EAA6-E668-ACD9-C881-6EA1F70112F2}"/>
          </ac:spMkLst>
        </pc:spChg>
        <pc:spChg chg="mod">
          <ac:chgData name="ARES, Florencia (ROYAL PAPWORTH HOSPITAL NHS FOUNDATION TRUST)" userId="aa4355ac-2e36-441b-8169-251ef83d9bcc" providerId="ADAL" clId="{CD9BC371-C47E-4688-86E6-2BC99D22FE30}" dt="2026-03-15T22:09:06.780" v="2969" actId="20577"/>
          <ac:spMkLst>
            <pc:docMk/>
            <pc:sldMk cId="3920440479" sldId="259"/>
            <ac:spMk id="4" creationId="{E8CF6B2D-C8A7-6E4E-CC3B-60EC683838FF}"/>
          </ac:spMkLst>
        </pc:spChg>
      </pc:sldChg>
      <pc:sldChg chg="addSp delSp modSp mod modClrScheme chgLayout">
        <pc:chgData name="ARES, Florencia (ROYAL PAPWORTH HOSPITAL NHS FOUNDATION TRUST)" userId="aa4355ac-2e36-441b-8169-251ef83d9bcc" providerId="ADAL" clId="{CD9BC371-C47E-4688-86E6-2BC99D22FE30}" dt="2026-03-15T16:33:06.252" v="2848" actId="113"/>
        <pc:sldMkLst>
          <pc:docMk/>
          <pc:sldMk cId="2718190542" sldId="260"/>
        </pc:sldMkLst>
        <pc:spChg chg="add del mod">
          <ac:chgData name="ARES, Florencia (ROYAL PAPWORTH HOSPITAL NHS FOUNDATION TRUST)" userId="aa4355ac-2e36-441b-8169-251ef83d9bcc" providerId="ADAL" clId="{CD9BC371-C47E-4688-86E6-2BC99D22FE30}" dt="2026-03-15T16:33:06.252" v="2848" actId="113"/>
          <ac:spMkLst>
            <pc:docMk/>
            <pc:sldMk cId="2718190542" sldId="260"/>
            <ac:spMk id="2" creationId="{7FA141CE-FA6E-E54B-3DBB-A899B2566374}"/>
          </ac:spMkLst>
        </pc:spChg>
        <pc:spChg chg="mod">
          <ac:chgData name="ARES, Florencia (ROYAL PAPWORTH HOSPITAL NHS FOUNDATION TRUST)" userId="aa4355ac-2e36-441b-8169-251ef83d9bcc" providerId="ADAL" clId="{CD9BC371-C47E-4688-86E6-2BC99D22FE30}" dt="2026-03-13T19:33:47.661" v="957" actId="26606"/>
          <ac:spMkLst>
            <pc:docMk/>
            <pc:sldMk cId="2718190542" sldId="260"/>
            <ac:spMk id="3" creationId="{21D5E324-C294-00D0-09AB-BC96E5F96FE6}"/>
          </ac:spMkLst>
        </pc:spChg>
        <pc:spChg chg="mod">
          <ac:chgData name="ARES, Florencia (ROYAL PAPWORTH HOSPITAL NHS FOUNDATION TRUST)" userId="aa4355ac-2e36-441b-8169-251ef83d9bcc" providerId="ADAL" clId="{CD9BC371-C47E-4688-86E6-2BC99D22FE30}" dt="2026-03-15T16:27:23.869" v="2834" actId="1076"/>
          <ac:spMkLst>
            <pc:docMk/>
            <pc:sldMk cId="2718190542" sldId="260"/>
            <ac:spMk id="4" creationId="{815E5AAC-B70B-2BDB-E8C3-A8E9E4BD0401}"/>
          </ac:spMkLst>
        </pc:spChg>
      </pc:sldChg>
      <pc:sldChg chg="modSp mod">
        <pc:chgData name="ARES, Florencia (ROYAL PAPWORTH HOSPITAL NHS FOUNDATION TRUST)" userId="aa4355ac-2e36-441b-8169-251ef83d9bcc" providerId="ADAL" clId="{CD9BC371-C47E-4688-86E6-2BC99D22FE30}" dt="2026-03-15T16:33:59.265" v="2849" actId="113"/>
        <pc:sldMkLst>
          <pc:docMk/>
          <pc:sldMk cId="1415613660" sldId="261"/>
        </pc:sldMkLst>
        <pc:spChg chg="mod">
          <ac:chgData name="ARES, Florencia (ROYAL PAPWORTH HOSPITAL NHS FOUNDATION TRUST)" userId="aa4355ac-2e36-441b-8169-251ef83d9bcc" providerId="ADAL" clId="{CD9BC371-C47E-4688-86E6-2BC99D22FE30}" dt="2026-03-15T16:33:59.265" v="2849" actId="113"/>
          <ac:spMkLst>
            <pc:docMk/>
            <pc:sldMk cId="1415613660" sldId="261"/>
            <ac:spMk id="2" creationId="{70548C2F-52F7-7704-EF05-ED7A76537383}"/>
          </ac:spMkLst>
        </pc:spChg>
      </pc:sldChg>
      <pc:sldChg chg="modSp mod modCm">
        <pc:chgData name="ARES, Florencia (ROYAL PAPWORTH HOSPITAL NHS FOUNDATION TRUST)" userId="aa4355ac-2e36-441b-8169-251ef83d9bcc" providerId="ADAL" clId="{CD9BC371-C47E-4688-86E6-2BC99D22FE30}" dt="2026-03-15T15:44:18.979" v="2387" actId="1036"/>
        <pc:sldMkLst>
          <pc:docMk/>
          <pc:sldMk cId="2982354140" sldId="262"/>
        </pc:sldMkLst>
        <pc:spChg chg="mod">
          <ac:chgData name="ARES, Florencia (ROYAL PAPWORTH HOSPITAL NHS FOUNDATION TRUST)" userId="aa4355ac-2e36-441b-8169-251ef83d9bcc" providerId="ADAL" clId="{CD9BC371-C47E-4688-86E6-2BC99D22FE30}" dt="2026-03-15T15:44:18.979" v="2387" actId="1036"/>
          <ac:spMkLst>
            <pc:docMk/>
            <pc:sldMk cId="2982354140" sldId="262"/>
            <ac:spMk id="2" creationId="{BA7A76E5-EFCD-8593-7B99-C781B445363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aa4355ac-2e36-441b-8169-251ef83d9bcc" providerId="ADAL" clId="{CD9BC371-C47E-4688-86E6-2BC99D22FE30}" dt="2026-03-15T09:57:24.752" v="1610" actId="20577"/>
              <pc2:cmMkLst xmlns:pc2="http://schemas.microsoft.com/office/powerpoint/2019/9/main/command">
                <pc:docMk/>
                <pc:sldMk cId="2982354140" sldId="262"/>
                <pc2:cmMk id="{2063CD51-76E5-4057-8A32-339075B02822}"/>
              </pc2:cmMkLst>
            </pc226:cmChg>
          </p:ext>
        </pc:extLst>
      </pc:sldChg>
      <pc:sldChg chg="addSp delSp modSp mod modClrScheme modCm chgLayout">
        <pc:chgData name="ARES, Florencia (ROYAL PAPWORTH HOSPITAL NHS FOUNDATION TRUST)" userId="aa4355ac-2e36-441b-8169-251ef83d9bcc" providerId="ADAL" clId="{CD9BC371-C47E-4688-86E6-2BC99D22FE30}" dt="2026-03-15T16:41:12.593" v="2964" actId="1036"/>
        <pc:sldMkLst>
          <pc:docMk/>
          <pc:sldMk cId="3338898105" sldId="264"/>
        </pc:sldMkLst>
        <pc:spChg chg="add del mod">
          <ac:chgData name="ARES, Florencia (ROYAL PAPWORTH HOSPITAL NHS FOUNDATION TRUST)" userId="aa4355ac-2e36-441b-8169-251ef83d9bcc" providerId="ADAL" clId="{CD9BC371-C47E-4688-86E6-2BC99D22FE30}" dt="2026-03-15T16:41:12.593" v="2964" actId="1036"/>
          <ac:spMkLst>
            <pc:docMk/>
            <pc:sldMk cId="3338898105" sldId="264"/>
            <ac:spMk id="2" creationId="{B568D00B-498B-C309-6337-14276B7AD27F}"/>
          </ac:spMkLst>
        </pc:spChg>
        <pc:spChg chg="mod">
          <ac:chgData name="ARES, Florencia (ROYAL PAPWORTH HOSPITAL NHS FOUNDATION TRUST)" userId="aa4355ac-2e36-441b-8169-251ef83d9bcc" providerId="ADAL" clId="{CD9BC371-C47E-4688-86E6-2BC99D22FE30}" dt="2026-03-13T19:33:49.145" v="959" actId="26606"/>
          <ac:spMkLst>
            <pc:docMk/>
            <pc:sldMk cId="3338898105" sldId="264"/>
            <ac:spMk id="3" creationId="{D83E5D3F-BEAF-FDAC-2B19-11F950747507}"/>
          </ac:spMkLst>
        </pc:spChg>
        <pc:spChg chg="add del">
          <ac:chgData name="ARES, Florencia (ROYAL PAPWORTH HOSPITAL NHS FOUNDATION TRUST)" userId="aa4355ac-2e36-441b-8169-251ef83d9bcc" providerId="ADAL" clId="{CD9BC371-C47E-4688-86E6-2BC99D22FE30}" dt="2026-03-13T19:33:49.145" v="959" actId="26606"/>
          <ac:spMkLst>
            <pc:docMk/>
            <pc:sldMk cId="3338898105" sldId="264"/>
            <ac:spMk id="4" creationId="{1D44CB11-9856-B12A-1A07-ED664FF656BB}"/>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aa4355ac-2e36-441b-8169-251ef83d9bcc" providerId="ADAL" clId="{CD9BC371-C47E-4688-86E6-2BC99D22FE30}" dt="2026-03-10T23:51:45.719" v="863" actId="20577"/>
              <pc2:cmMkLst xmlns:pc2="http://schemas.microsoft.com/office/powerpoint/2019/9/main/command">
                <pc:docMk/>
                <pc:sldMk cId="3338898105" sldId="264"/>
                <pc2:cmMk id="{F103E86D-9483-41FE-9FBB-80CDC140FB81}"/>
              </pc2:cmMkLst>
            </pc226:cmChg>
            <pc226:cmChg xmlns:pc226="http://schemas.microsoft.com/office/powerpoint/2022/06/main/command" chg="mod">
              <pc226:chgData name="ARES, Florencia (ROYAL PAPWORTH HOSPITAL NHS FOUNDATION TRUST)" userId="aa4355ac-2e36-441b-8169-251ef83d9bcc" providerId="ADAL" clId="{CD9BC371-C47E-4688-86E6-2BC99D22FE30}" dt="2026-03-13T19:33:49.145" v="959" actId="26606"/>
              <pc2:cmMkLst xmlns:pc2="http://schemas.microsoft.com/office/powerpoint/2019/9/main/command">
                <pc:docMk/>
                <pc:sldMk cId="3338898105" sldId="264"/>
                <pc2:cmMk id="{DE087490-C659-43F1-BF08-19959E811E27}"/>
              </pc2:cmMkLst>
            </pc226:cmChg>
          </p:ext>
        </pc:extLst>
      </pc:sldChg>
      <pc:sldChg chg="addSp delSp modSp new mod">
        <pc:chgData name="ARES, Florencia (ROYAL PAPWORTH HOSPITAL NHS FOUNDATION TRUST)" userId="aa4355ac-2e36-441b-8169-251ef83d9bcc" providerId="ADAL" clId="{CD9BC371-C47E-4688-86E6-2BC99D22FE30}" dt="2026-03-15T15:38:51.702" v="2323" actId="14100"/>
        <pc:sldMkLst>
          <pc:docMk/>
          <pc:sldMk cId="3440792975" sldId="265"/>
        </pc:sldMkLst>
        <pc:spChg chg="mod">
          <ac:chgData name="ARES, Florencia (ROYAL PAPWORTH HOSPITAL NHS FOUNDATION TRUST)" userId="aa4355ac-2e36-441b-8169-251ef83d9bcc" providerId="ADAL" clId="{CD9BC371-C47E-4688-86E6-2BC99D22FE30}" dt="2026-03-15T15:25:52.051" v="2059" actId="1035"/>
          <ac:spMkLst>
            <pc:docMk/>
            <pc:sldMk cId="3440792975" sldId="265"/>
            <ac:spMk id="3" creationId="{9A16B7BC-EB13-63B1-B99D-6E0F5A4527F9}"/>
          </ac:spMkLst>
        </pc:spChg>
        <pc:spChg chg="add mod">
          <ac:chgData name="ARES, Florencia (ROYAL PAPWORTH HOSPITAL NHS FOUNDATION TRUST)" userId="aa4355ac-2e36-441b-8169-251ef83d9bcc" providerId="ADAL" clId="{CD9BC371-C47E-4688-86E6-2BC99D22FE30}" dt="2026-03-15T15:38:51.702" v="2323" actId="14100"/>
          <ac:spMkLst>
            <pc:docMk/>
            <pc:sldMk cId="3440792975" sldId="265"/>
            <ac:spMk id="5" creationId="{7371E074-8C40-149A-9D6E-182F905D6BB2}"/>
          </ac:spMkLst>
        </pc:spChg>
      </pc:sldChg>
      <pc:sldChg chg="addSp delSp modSp new mod modCm">
        <pc:chgData name="ARES, Florencia (ROYAL PAPWORTH HOSPITAL NHS FOUNDATION TRUST)" userId="aa4355ac-2e36-441b-8169-251ef83d9bcc" providerId="ADAL" clId="{CD9BC371-C47E-4688-86E6-2BC99D22FE30}" dt="2026-03-15T16:20:02.440" v="2637" actId="1076"/>
        <pc:sldMkLst>
          <pc:docMk/>
          <pc:sldMk cId="2133617018" sldId="266"/>
        </pc:sldMkLst>
        <pc:spChg chg="add mod">
          <ac:chgData name="ARES, Florencia (ROYAL PAPWORTH HOSPITAL NHS FOUNDATION TRUST)" userId="aa4355ac-2e36-441b-8169-251ef83d9bcc" providerId="ADAL" clId="{CD9BC371-C47E-4688-86E6-2BC99D22FE30}" dt="2026-03-15T16:20:02.440" v="2637" actId="1076"/>
          <ac:spMkLst>
            <pc:docMk/>
            <pc:sldMk cId="2133617018" sldId="266"/>
            <ac:spMk id="5" creationId="{2D76E728-E60B-4B05-90F8-1F3FA0DC448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aa4355ac-2e36-441b-8169-251ef83d9bcc" providerId="ADAL" clId="{CD9BC371-C47E-4688-86E6-2BC99D22FE30}" dt="2026-03-15T16:19:56.213" v="2636" actId="20577"/>
              <pc2:cmMkLst xmlns:pc2="http://schemas.microsoft.com/office/powerpoint/2019/9/main/command">
                <pc:docMk/>
                <pc:sldMk cId="2133617018" sldId="266"/>
                <pc2:cmMk id="{D9F0D11F-CABE-47B5-A43B-F2C83F630F85}"/>
              </pc2:cmMkLst>
            </pc226:cmChg>
            <pc226:cmChg xmlns:pc226="http://schemas.microsoft.com/office/powerpoint/2022/06/main/command" chg="mod">
              <pc226:chgData name="ARES, Florencia (ROYAL PAPWORTH HOSPITAL NHS FOUNDATION TRUST)" userId="aa4355ac-2e36-441b-8169-251ef83d9bcc" providerId="ADAL" clId="{CD9BC371-C47E-4688-86E6-2BC99D22FE30}" dt="2026-03-15T16:19:56.213" v="2636" actId="20577"/>
              <pc2:cmMkLst xmlns:pc2="http://schemas.microsoft.com/office/powerpoint/2019/9/main/command">
                <pc:docMk/>
                <pc:sldMk cId="2133617018" sldId="266"/>
                <pc2:cmMk id="{E0555AD5-AC5E-4C79-9D34-E7FB203257CA}"/>
              </pc2:cmMkLst>
            </pc226:cmChg>
          </p:ext>
        </pc:extLst>
      </pc:sldChg>
      <pc:sldChg chg="addSp delSp modSp new mod modCm">
        <pc:chgData name="ARES, Florencia (ROYAL PAPWORTH HOSPITAL NHS FOUNDATION TRUST)" userId="aa4355ac-2e36-441b-8169-251ef83d9bcc" providerId="ADAL" clId="{CD9BC371-C47E-4688-86E6-2BC99D22FE30}" dt="2026-03-15T16:37:38.054" v="2889" actId="113"/>
        <pc:sldMkLst>
          <pc:docMk/>
          <pc:sldMk cId="2070735090" sldId="267"/>
        </pc:sldMkLst>
        <pc:spChg chg="mod">
          <ac:chgData name="ARES, Florencia (ROYAL PAPWORTH HOSPITAL NHS FOUNDATION TRUST)" userId="aa4355ac-2e36-441b-8169-251ef83d9bcc" providerId="ADAL" clId="{CD9BC371-C47E-4688-86E6-2BC99D22FE30}" dt="2026-03-15T16:37:38.054" v="2889" actId="113"/>
          <ac:spMkLst>
            <pc:docMk/>
            <pc:sldMk cId="2070735090" sldId="267"/>
            <ac:spMk id="2" creationId="{D781AF82-F5A2-18F1-5E9C-06B1A5045FE8}"/>
          </ac:spMkLst>
        </pc:spChg>
        <pc:spChg chg="mod">
          <ac:chgData name="ARES, Florencia (ROYAL PAPWORTH HOSPITAL NHS FOUNDATION TRUST)" userId="aa4355ac-2e36-441b-8169-251ef83d9bcc" providerId="ADAL" clId="{CD9BC371-C47E-4688-86E6-2BC99D22FE30}" dt="2026-03-10T22:05:32.397" v="394" actId="20577"/>
          <ac:spMkLst>
            <pc:docMk/>
            <pc:sldMk cId="2070735090" sldId="267"/>
            <ac:spMk id="4" creationId="{6F0BCA63-4A32-E7BF-BB94-FE3A7004971C}"/>
          </ac:spMkLst>
        </pc:spChg>
        <pc:spChg chg="add mod">
          <ac:chgData name="ARES, Florencia (ROYAL PAPWORTH HOSPITAL NHS FOUNDATION TRUST)" userId="aa4355ac-2e36-441b-8169-251ef83d9bcc" providerId="ADAL" clId="{CD9BC371-C47E-4688-86E6-2BC99D22FE30}" dt="2026-03-10T22:06:00.208" v="396"/>
          <ac:spMkLst>
            <pc:docMk/>
            <pc:sldMk cId="2070735090" sldId="267"/>
            <ac:spMk id="5" creationId="{67EE8E23-E0E6-DF1A-3323-4A14929959FE}"/>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aa4355ac-2e36-441b-8169-251ef83d9bcc" providerId="ADAL" clId="{CD9BC371-C47E-4688-86E6-2BC99D22FE30}" dt="2026-03-11T00:10:52.048" v="925" actId="20577"/>
              <pc2:cmMkLst xmlns:pc2="http://schemas.microsoft.com/office/powerpoint/2019/9/main/command">
                <pc:docMk/>
                <pc:sldMk cId="2070735090" sldId="267"/>
                <pc2:cmMk id="{EF8EA143-19E7-4C12-9BDA-BC9572FD9D10}"/>
              </pc2:cmMkLst>
            </pc226:cmChg>
            <pc226:cmChg xmlns:pc226="http://schemas.microsoft.com/office/powerpoint/2022/06/main/command" chg="mod">
              <pc226:chgData name="ARES, Florencia (ROYAL PAPWORTH HOSPITAL NHS FOUNDATION TRUST)" userId="aa4355ac-2e36-441b-8169-251ef83d9bcc" providerId="ADAL" clId="{CD9BC371-C47E-4688-86E6-2BC99D22FE30}" dt="2026-03-15T16:35:42.599" v="2887" actId="20577"/>
              <pc2:cmMkLst xmlns:pc2="http://schemas.microsoft.com/office/powerpoint/2019/9/main/command">
                <pc:docMk/>
                <pc:sldMk cId="2070735090" sldId="267"/>
                <pc2:cmMk id="{A8F1C277-7319-4F8C-B5B7-8608DC6E9AE9}"/>
              </pc2:cmMkLst>
            </pc226:cmChg>
            <pc226:cmChg xmlns:pc226="http://schemas.microsoft.com/office/powerpoint/2022/06/main/command" chg="mod">
              <pc226:chgData name="ARES, Florencia (ROYAL PAPWORTH HOSPITAL NHS FOUNDATION TRUST)" userId="aa4355ac-2e36-441b-8169-251ef83d9bcc" providerId="ADAL" clId="{CD9BC371-C47E-4688-86E6-2BC99D22FE30}" dt="2026-03-10T23:12:09.651" v="829" actId="20577"/>
              <pc2:cmMkLst xmlns:pc2="http://schemas.microsoft.com/office/powerpoint/2019/9/main/command">
                <pc:docMk/>
                <pc:sldMk cId="2070735090" sldId="267"/>
                <pc2:cmMk id="{482B0D95-8A3A-432B-AD04-C4CE6FC22FD5}"/>
              </pc2:cmMkLst>
            </pc226:cmChg>
          </p:ext>
        </pc:extLst>
      </pc:sldChg>
      <pc:sldChg chg="addSp delSp modSp new mod">
        <pc:chgData name="ARES, Florencia (ROYAL PAPWORTH HOSPITAL NHS FOUNDATION TRUST)" userId="aa4355ac-2e36-441b-8169-251ef83d9bcc" providerId="ADAL" clId="{CD9BC371-C47E-4688-86E6-2BC99D22FE30}" dt="2026-03-15T16:24:45.996" v="2804" actId="20577"/>
        <pc:sldMkLst>
          <pc:docMk/>
          <pc:sldMk cId="2938718501" sldId="268"/>
        </pc:sldMkLst>
        <pc:spChg chg="add mod">
          <ac:chgData name="ARES, Florencia (ROYAL PAPWORTH HOSPITAL NHS FOUNDATION TRUST)" userId="aa4355ac-2e36-441b-8169-251ef83d9bcc" providerId="ADAL" clId="{CD9BC371-C47E-4688-86E6-2BC99D22FE30}" dt="2026-03-15T16:24:45.996" v="2804" actId="20577"/>
          <ac:spMkLst>
            <pc:docMk/>
            <pc:sldMk cId="2938718501" sldId="268"/>
            <ac:spMk id="5" creationId="{273E57ED-798A-4FFA-E392-6D453B9D3CBB}"/>
          </ac:spMkLst>
        </pc:spChg>
      </pc:sldChg>
    </pc:docChg>
  </pc:docChgLst>
  <pc:docChgLst>
    <pc:chgData name="ARES, Florencia (ROYAL PAPWORTH HOSPITAL NHS FOUNDATION TRUST)" userId="S::florencia.ares@nhs.net::aa4355ac-2e36-441b-8169-251ef83d9bcc" providerId="AD" clId="Web-{890D653C-A39B-6F4B-730C-D8EA5B692060}"/>
    <pc:docChg chg="modSld">
      <pc:chgData name="ARES, Florencia (ROYAL PAPWORTH HOSPITAL NHS FOUNDATION TRUST)" userId="S::florencia.ares@nhs.net::aa4355ac-2e36-441b-8169-251ef83d9bcc" providerId="AD" clId="Web-{890D653C-A39B-6F4B-730C-D8EA5B692060}" dt="2026-03-14T20:23:56.112" v="23" actId="20577"/>
      <pc:docMkLst>
        <pc:docMk/>
      </pc:docMkLst>
      <pc:sldChg chg="modSp">
        <pc:chgData name="ARES, Florencia (ROYAL PAPWORTH HOSPITAL NHS FOUNDATION TRUST)" userId="S::florencia.ares@nhs.net::aa4355ac-2e36-441b-8169-251ef83d9bcc" providerId="AD" clId="Web-{890D653C-A39B-6F4B-730C-D8EA5B692060}" dt="2026-03-14T20:21:35.526" v="19" actId="20577"/>
        <pc:sldMkLst>
          <pc:docMk/>
          <pc:sldMk cId="3920440479" sldId="259"/>
        </pc:sldMkLst>
        <pc:spChg chg="mod">
          <ac:chgData name="ARES, Florencia (ROYAL PAPWORTH HOSPITAL NHS FOUNDATION TRUST)" userId="S::florencia.ares@nhs.net::aa4355ac-2e36-441b-8169-251ef83d9bcc" providerId="AD" clId="Web-{890D653C-A39B-6F4B-730C-D8EA5B692060}" dt="2026-03-14T20:21:35.526" v="19" actId="20577"/>
          <ac:spMkLst>
            <pc:docMk/>
            <pc:sldMk cId="3920440479" sldId="259"/>
            <ac:spMk id="2" creationId="{FDEFE197-C596-2577-6D4E-E24792135B7B}"/>
          </ac:spMkLst>
        </pc:spChg>
      </pc:sldChg>
      <pc:sldChg chg="modSp">
        <pc:chgData name="ARES, Florencia (ROYAL PAPWORTH HOSPITAL NHS FOUNDATION TRUST)" userId="S::florencia.ares@nhs.net::aa4355ac-2e36-441b-8169-251ef83d9bcc" providerId="AD" clId="Web-{890D653C-A39B-6F4B-730C-D8EA5B692060}" dt="2026-03-14T20:21:45.948" v="20" actId="1076"/>
        <pc:sldMkLst>
          <pc:docMk/>
          <pc:sldMk cId="1415613660" sldId="261"/>
        </pc:sldMkLst>
        <pc:spChg chg="mod">
          <ac:chgData name="ARES, Florencia (ROYAL PAPWORTH HOSPITAL NHS FOUNDATION TRUST)" userId="S::florencia.ares@nhs.net::aa4355ac-2e36-441b-8169-251ef83d9bcc" providerId="AD" clId="Web-{890D653C-A39B-6F4B-730C-D8EA5B692060}" dt="2026-03-14T20:21:45.948" v="20" actId="1076"/>
          <ac:spMkLst>
            <pc:docMk/>
            <pc:sldMk cId="1415613660" sldId="261"/>
            <ac:spMk id="2" creationId="{70548C2F-52F7-7704-EF05-ED7A76537383}"/>
          </ac:spMkLst>
        </pc:spChg>
      </pc:sldChg>
      <pc:sldChg chg="modSp">
        <pc:chgData name="ARES, Florencia (ROYAL PAPWORTH HOSPITAL NHS FOUNDATION TRUST)" userId="S::florencia.ares@nhs.net::aa4355ac-2e36-441b-8169-251ef83d9bcc" providerId="AD" clId="Web-{890D653C-A39B-6F4B-730C-D8EA5B692060}" dt="2026-03-14T20:23:56.112" v="23" actId="20577"/>
        <pc:sldMkLst>
          <pc:docMk/>
          <pc:sldMk cId="3440792975" sldId="265"/>
        </pc:sldMkLst>
        <pc:spChg chg="mod">
          <ac:chgData name="ARES, Florencia (ROYAL PAPWORTH HOSPITAL NHS FOUNDATION TRUST)" userId="S::florencia.ares@nhs.net::aa4355ac-2e36-441b-8169-251ef83d9bcc" providerId="AD" clId="Web-{890D653C-A39B-6F4B-730C-D8EA5B692060}" dt="2026-03-14T20:23:56.112" v="23" actId="20577"/>
          <ac:spMkLst>
            <pc:docMk/>
            <pc:sldMk cId="3440792975" sldId="265"/>
            <ac:spMk id="5" creationId="{7371E074-8C40-149A-9D6E-182F905D6BB2}"/>
          </ac:spMkLst>
        </pc:spChg>
      </pc:sldChg>
    </pc:docChg>
  </pc:docChgLst>
  <pc:docChgLst>
    <pc:chgData name="ARES, Florencia (ROYAL PAPWORTH HOSPITAL NHS FOUNDATION TRUST)" userId="S::florencia.ares@nhs.net::aa4355ac-2e36-441b-8169-251ef83d9bcc" providerId="AD" clId="Web-{13633129-05B8-B1D4-498A-B88E2DFEEFD0}"/>
    <pc:docChg chg="modSld">
      <pc:chgData name="ARES, Florencia (ROYAL PAPWORTH HOSPITAL NHS FOUNDATION TRUST)" userId="S::florencia.ares@nhs.net::aa4355ac-2e36-441b-8169-251ef83d9bcc" providerId="AD" clId="Web-{13633129-05B8-B1D4-498A-B88E2DFEEFD0}" dt="2026-03-13T19:28:14.529" v="1" actId="20577"/>
      <pc:docMkLst>
        <pc:docMk/>
      </pc:docMkLst>
      <pc:sldChg chg="modSp">
        <pc:chgData name="ARES, Florencia (ROYAL PAPWORTH HOSPITAL NHS FOUNDATION TRUST)" userId="S::florencia.ares@nhs.net::aa4355ac-2e36-441b-8169-251ef83d9bcc" providerId="AD" clId="Web-{13633129-05B8-B1D4-498A-B88E2DFEEFD0}" dt="2026-03-13T19:28:14.529" v="1" actId="20577"/>
        <pc:sldMkLst>
          <pc:docMk/>
          <pc:sldMk cId="1415613660" sldId="261"/>
        </pc:sldMkLst>
        <pc:spChg chg="mod">
          <ac:chgData name="ARES, Florencia (ROYAL PAPWORTH HOSPITAL NHS FOUNDATION TRUST)" userId="S::florencia.ares@nhs.net::aa4355ac-2e36-441b-8169-251ef83d9bcc" providerId="AD" clId="Web-{13633129-05B8-B1D4-498A-B88E2DFEEFD0}" dt="2026-03-13T19:28:14.529" v="1" actId="20577"/>
          <ac:spMkLst>
            <pc:docMk/>
            <pc:sldMk cId="1415613660" sldId="261"/>
            <ac:spMk id="2" creationId="{70548C2F-52F7-7704-EF05-ED7A76537383}"/>
          </ac:spMkLst>
        </pc:spChg>
      </pc:sldChg>
    </pc:docChg>
  </pc:docChgLst>
  <pc:docChgLst>
    <pc:chgData name="ARES, Florencia (ROYAL PAPWORTH HOSPITAL NHS FOUNDATION TRUST)" userId="S::florencia.ares@nhs.net::aa4355ac-2e36-441b-8169-251ef83d9bcc" providerId="AD" clId="Web-{E6C9E26F-BEC1-E6DD-1D90-58BF6469888D}"/>
    <pc:docChg chg="modSld">
      <pc:chgData name="ARES, Florencia (ROYAL PAPWORTH HOSPITAL NHS FOUNDATION TRUST)" userId="S::florencia.ares@nhs.net::aa4355ac-2e36-441b-8169-251ef83d9bcc" providerId="AD" clId="Web-{E6C9E26F-BEC1-E6DD-1D90-58BF6469888D}" dt="2026-03-13T13:33:49.267" v="37" actId="20577"/>
      <pc:docMkLst>
        <pc:docMk/>
      </pc:docMkLst>
      <pc:sldChg chg="modSp">
        <pc:chgData name="ARES, Florencia (ROYAL PAPWORTH HOSPITAL NHS FOUNDATION TRUST)" userId="S::florencia.ares@nhs.net::aa4355ac-2e36-441b-8169-251ef83d9bcc" providerId="AD" clId="Web-{E6C9E26F-BEC1-E6DD-1D90-58BF6469888D}" dt="2026-03-13T13:33:49.267" v="37" actId="20577"/>
        <pc:sldMkLst>
          <pc:docMk/>
          <pc:sldMk cId="3920440479" sldId="259"/>
        </pc:sldMkLst>
        <pc:spChg chg="mod">
          <ac:chgData name="ARES, Florencia (ROYAL PAPWORTH HOSPITAL NHS FOUNDATION TRUST)" userId="S::florencia.ares@nhs.net::aa4355ac-2e36-441b-8169-251ef83d9bcc" providerId="AD" clId="Web-{E6C9E26F-BEC1-E6DD-1D90-58BF6469888D}" dt="2026-03-13T13:33:49.267" v="37" actId="20577"/>
          <ac:spMkLst>
            <pc:docMk/>
            <pc:sldMk cId="3920440479" sldId="259"/>
            <ac:spMk id="2" creationId="{FDEFE197-C596-2577-6D4E-E24792135B7B}"/>
          </ac:spMkLst>
        </pc:spChg>
      </pc:sldChg>
      <pc:sldChg chg="modSp">
        <pc:chgData name="ARES, Florencia (ROYAL PAPWORTH HOSPITAL NHS FOUNDATION TRUST)" userId="S::florencia.ares@nhs.net::aa4355ac-2e36-441b-8169-251ef83d9bcc" providerId="AD" clId="Web-{E6C9E26F-BEC1-E6DD-1D90-58BF6469888D}" dt="2026-03-13T13:32:25.822" v="16" actId="20577"/>
        <pc:sldMkLst>
          <pc:docMk/>
          <pc:sldMk cId="1415613660" sldId="261"/>
        </pc:sldMkLst>
        <pc:spChg chg="mod">
          <ac:chgData name="ARES, Florencia (ROYAL PAPWORTH HOSPITAL NHS FOUNDATION TRUST)" userId="S::florencia.ares@nhs.net::aa4355ac-2e36-441b-8169-251ef83d9bcc" providerId="AD" clId="Web-{E6C9E26F-BEC1-E6DD-1D90-58BF6469888D}" dt="2026-03-13T13:32:25.822" v="16" actId="20577"/>
          <ac:spMkLst>
            <pc:docMk/>
            <pc:sldMk cId="1415613660" sldId="261"/>
            <ac:spMk id="2" creationId="{70548C2F-52F7-7704-EF05-ED7A76537383}"/>
          </ac:spMkLst>
        </pc:spChg>
      </pc:sldChg>
      <pc:sldChg chg="modSp modCm">
        <pc:chgData name="ARES, Florencia (ROYAL PAPWORTH HOSPITAL NHS FOUNDATION TRUST)" userId="S::florencia.ares@nhs.net::aa4355ac-2e36-441b-8169-251ef83d9bcc" providerId="AD" clId="Web-{E6C9E26F-BEC1-E6DD-1D90-58BF6469888D}" dt="2026-03-13T13:33:14.935" v="30" actId="20577"/>
        <pc:sldMkLst>
          <pc:docMk/>
          <pc:sldMk cId="2133617018" sldId="266"/>
        </pc:sldMkLst>
        <pc:spChg chg="mod">
          <ac:chgData name="ARES, Florencia (ROYAL PAPWORTH HOSPITAL NHS FOUNDATION TRUST)" userId="S::florencia.ares@nhs.net::aa4355ac-2e36-441b-8169-251ef83d9bcc" providerId="AD" clId="Web-{E6C9E26F-BEC1-E6DD-1D90-58BF6469888D}" dt="2026-03-13T13:33:14.935" v="30" actId="20577"/>
          <ac:spMkLst>
            <pc:docMk/>
            <pc:sldMk cId="2133617018" sldId="266"/>
            <ac:spMk id="5" creationId="{2D76E728-E60B-4B05-90F8-1F3FA0DC448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S::florencia.ares@nhs.net::aa4355ac-2e36-441b-8169-251ef83d9bcc" providerId="AD" clId="Web-{E6C9E26F-BEC1-E6DD-1D90-58BF6469888D}" dt="2026-03-13T13:33:00.496" v="29" actId="20577"/>
              <pc2:cmMkLst xmlns:pc2="http://schemas.microsoft.com/office/powerpoint/2019/9/main/command">
                <pc:docMk/>
                <pc:sldMk cId="2133617018" sldId="266"/>
                <pc2:cmMk id="{D9F0D11F-CABE-47B5-A43B-F2C83F630F85}"/>
              </pc2:cmMkLst>
            </pc226:cmChg>
            <pc226:cmChg xmlns:pc226="http://schemas.microsoft.com/office/powerpoint/2022/06/main/command" chg="mod">
              <pc226:chgData name="ARES, Florencia (ROYAL PAPWORTH HOSPITAL NHS FOUNDATION TRUST)" userId="S::florencia.ares@nhs.net::aa4355ac-2e36-441b-8169-251ef83d9bcc" providerId="AD" clId="Web-{E6C9E26F-BEC1-E6DD-1D90-58BF6469888D}" dt="2026-03-13T13:33:00.496" v="29" actId="20577"/>
              <pc2:cmMkLst xmlns:pc2="http://schemas.microsoft.com/office/powerpoint/2019/9/main/command">
                <pc:docMk/>
                <pc:sldMk cId="2133617018" sldId="266"/>
                <pc2:cmMk id="{E0555AD5-AC5E-4C79-9D34-E7FB203257CA}"/>
              </pc2:cmMkLst>
            </pc226:cmChg>
          </p:ext>
        </pc:extLst>
      </pc:sldChg>
    </pc:docChg>
  </pc:docChgLst>
  <pc:docChgLst>
    <pc:chgData name="JENKINS, David (ROYAL PAPWORTH HOSPITAL NHS FOUNDATION TRUST)" userId="S::david.jenkins1@nhs.net::9642b927-379e-4ae2-bc07-12244eaf5dfc" providerId="AD" clId="Web-{38F02E8E-E4A5-87F8-3E70-E0176D449332}"/>
    <pc:docChg chg="modSld">
      <pc:chgData name="JENKINS, David (ROYAL PAPWORTH HOSPITAL NHS FOUNDATION TRUST)" userId="S::david.jenkins1@nhs.net::9642b927-379e-4ae2-bc07-12244eaf5dfc" providerId="AD" clId="Web-{38F02E8E-E4A5-87F8-3E70-E0176D449332}" dt="2026-03-13T10:18:43.126" v="6" actId="20577"/>
      <pc:docMkLst>
        <pc:docMk/>
      </pc:docMkLst>
      <pc:sldChg chg="modSp">
        <pc:chgData name="JENKINS, David (ROYAL PAPWORTH HOSPITAL NHS FOUNDATION TRUST)" userId="S::david.jenkins1@nhs.net::9642b927-379e-4ae2-bc07-12244eaf5dfc" providerId="AD" clId="Web-{38F02E8E-E4A5-87F8-3E70-E0176D449332}" dt="2026-03-13T10:17:31.641" v="2" actId="20577"/>
        <pc:sldMkLst>
          <pc:docMk/>
          <pc:sldMk cId="2718190542" sldId="260"/>
        </pc:sldMkLst>
        <pc:spChg chg="mod">
          <ac:chgData name="JENKINS, David (ROYAL PAPWORTH HOSPITAL NHS FOUNDATION TRUST)" userId="S::david.jenkins1@nhs.net::9642b927-379e-4ae2-bc07-12244eaf5dfc" providerId="AD" clId="Web-{38F02E8E-E4A5-87F8-3E70-E0176D449332}" dt="2026-03-13T10:17:31.641" v="2" actId="20577"/>
          <ac:spMkLst>
            <pc:docMk/>
            <pc:sldMk cId="2718190542" sldId="260"/>
            <ac:spMk id="2" creationId="{7FA141CE-FA6E-E54B-3DBB-A899B2566374}"/>
          </ac:spMkLst>
        </pc:spChg>
      </pc:sldChg>
      <pc:sldChg chg="modSp">
        <pc:chgData name="JENKINS, David (ROYAL PAPWORTH HOSPITAL NHS FOUNDATION TRUST)" userId="S::david.jenkins1@nhs.net::9642b927-379e-4ae2-bc07-12244eaf5dfc" providerId="AD" clId="Web-{38F02E8E-E4A5-87F8-3E70-E0176D449332}" dt="2026-03-13T10:17:37.750" v="3" actId="20577"/>
        <pc:sldMkLst>
          <pc:docMk/>
          <pc:sldMk cId="1415613660" sldId="261"/>
        </pc:sldMkLst>
        <pc:spChg chg="mod">
          <ac:chgData name="JENKINS, David (ROYAL PAPWORTH HOSPITAL NHS FOUNDATION TRUST)" userId="S::david.jenkins1@nhs.net::9642b927-379e-4ae2-bc07-12244eaf5dfc" providerId="AD" clId="Web-{38F02E8E-E4A5-87F8-3E70-E0176D449332}" dt="2026-03-13T10:17:37.750" v="3" actId="20577"/>
          <ac:spMkLst>
            <pc:docMk/>
            <pc:sldMk cId="1415613660" sldId="261"/>
            <ac:spMk id="2" creationId="{70548C2F-52F7-7704-EF05-ED7A76537383}"/>
          </ac:spMkLst>
        </pc:spChg>
      </pc:sldChg>
      <pc:sldChg chg="modSp">
        <pc:chgData name="JENKINS, David (ROYAL PAPWORTH HOSPITAL NHS FOUNDATION TRUST)" userId="S::david.jenkins1@nhs.net::9642b927-379e-4ae2-bc07-12244eaf5dfc" providerId="AD" clId="Web-{38F02E8E-E4A5-87F8-3E70-E0176D449332}" dt="2026-03-13T10:18:43.126" v="6" actId="20577"/>
        <pc:sldMkLst>
          <pc:docMk/>
          <pc:sldMk cId="3440792975" sldId="265"/>
        </pc:sldMkLst>
        <pc:spChg chg="mod">
          <ac:chgData name="JENKINS, David (ROYAL PAPWORTH HOSPITAL NHS FOUNDATION TRUST)" userId="S::david.jenkins1@nhs.net::9642b927-379e-4ae2-bc07-12244eaf5dfc" providerId="AD" clId="Web-{38F02E8E-E4A5-87F8-3E70-E0176D449332}" dt="2026-03-13T10:18:43.126" v="6" actId="20577"/>
          <ac:spMkLst>
            <pc:docMk/>
            <pc:sldMk cId="3440792975" sldId="265"/>
            <ac:spMk id="5" creationId="{7371E074-8C40-149A-9D6E-182F905D6BB2}"/>
          </ac:spMkLst>
        </pc:spChg>
      </pc:sldChg>
    </pc:docChg>
  </pc:docChgLst>
  <pc:docChgLst>
    <pc:chgData name="ARES, Florencia (ROYAL PAPWORTH HOSPITAL NHS FOUNDATION TRUST)" userId="S::florencia.ares@nhs.net::aa4355ac-2e36-441b-8169-251ef83d9bcc" providerId="AD" clId="Web-{8D448C21-D210-9CE9-C9E8-1FD2572DC53A}"/>
    <pc:docChg chg="modSld">
      <pc:chgData name="ARES, Florencia (ROYAL PAPWORTH HOSPITAL NHS FOUNDATION TRUST)" userId="S::florencia.ares@nhs.net::aa4355ac-2e36-441b-8169-251ef83d9bcc" providerId="AD" clId="Web-{8D448C21-D210-9CE9-C9E8-1FD2572DC53A}" dt="2026-03-13T00:29:35.498" v="187" actId="20577"/>
      <pc:docMkLst>
        <pc:docMk/>
      </pc:docMkLst>
      <pc:sldChg chg="modSp modCm">
        <pc:chgData name="ARES, Florencia (ROYAL PAPWORTH HOSPITAL NHS FOUNDATION TRUST)" userId="S::florencia.ares@nhs.net::aa4355ac-2e36-441b-8169-251ef83d9bcc" providerId="AD" clId="Web-{8D448C21-D210-9CE9-C9E8-1FD2572DC53A}" dt="2026-03-13T00:12:07.099" v="26" actId="20577"/>
        <pc:sldMkLst>
          <pc:docMk/>
          <pc:sldMk cId="2982354140" sldId="262"/>
        </pc:sldMkLst>
        <pc:spChg chg="mod">
          <ac:chgData name="ARES, Florencia (ROYAL PAPWORTH HOSPITAL NHS FOUNDATION TRUST)" userId="S::florencia.ares@nhs.net::aa4355ac-2e36-441b-8169-251ef83d9bcc" providerId="AD" clId="Web-{8D448C21-D210-9CE9-C9E8-1FD2572DC53A}" dt="2026-03-13T00:12:07.099" v="26" actId="20577"/>
          <ac:spMkLst>
            <pc:docMk/>
            <pc:sldMk cId="2982354140" sldId="262"/>
            <ac:spMk id="2" creationId="{BA7A76E5-EFCD-8593-7B99-C781B445363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S::florencia.ares@nhs.net::aa4355ac-2e36-441b-8169-251ef83d9bcc" providerId="AD" clId="Web-{8D448C21-D210-9CE9-C9E8-1FD2572DC53A}" dt="2026-03-13T00:11:33.402" v="25" actId="20577"/>
              <pc2:cmMkLst xmlns:pc2="http://schemas.microsoft.com/office/powerpoint/2019/9/main/command">
                <pc:docMk/>
                <pc:sldMk cId="2982354140" sldId="262"/>
                <pc2:cmMk id="{2063CD51-76E5-4057-8A32-339075B02822}"/>
              </pc2:cmMkLst>
            </pc226:cmChg>
          </p:ext>
        </pc:extLst>
      </pc:sldChg>
      <pc:sldChg chg="modSp">
        <pc:chgData name="ARES, Florencia (ROYAL PAPWORTH HOSPITAL NHS FOUNDATION TRUST)" userId="S::florencia.ares@nhs.net::aa4355ac-2e36-441b-8169-251ef83d9bcc" providerId="AD" clId="Web-{8D448C21-D210-9CE9-C9E8-1FD2572DC53A}" dt="2026-03-13T00:29:35.498" v="187" actId="20577"/>
        <pc:sldMkLst>
          <pc:docMk/>
          <pc:sldMk cId="3440792975" sldId="265"/>
        </pc:sldMkLst>
        <pc:spChg chg="mod">
          <ac:chgData name="ARES, Florencia (ROYAL PAPWORTH HOSPITAL NHS FOUNDATION TRUST)" userId="S::florencia.ares@nhs.net::aa4355ac-2e36-441b-8169-251ef83d9bcc" providerId="AD" clId="Web-{8D448C21-D210-9CE9-C9E8-1FD2572DC53A}" dt="2026-03-13T00:29:35.498" v="187" actId="20577"/>
          <ac:spMkLst>
            <pc:docMk/>
            <pc:sldMk cId="3440792975" sldId="265"/>
            <ac:spMk id="5" creationId="{7371E074-8C40-149A-9D6E-182F905D6BB2}"/>
          </ac:spMkLst>
        </pc:spChg>
      </pc:sldChg>
      <pc:sldChg chg="modSp modCm">
        <pc:chgData name="ARES, Florencia (ROYAL PAPWORTH HOSPITAL NHS FOUNDATION TRUST)" userId="S::florencia.ares@nhs.net::aa4355ac-2e36-441b-8169-251ef83d9bcc" providerId="AD" clId="Web-{8D448C21-D210-9CE9-C9E8-1FD2572DC53A}" dt="2026-03-13T00:20:26.166" v="43" actId="20577"/>
        <pc:sldMkLst>
          <pc:docMk/>
          <pc:sldMk cId="2133617018" sldId="266"/>
        </pc:sldMkLst>
        <pc:spChg chg="mod">
          <ac:chgData name="ARES, Florencia (ROYAL PAPWORTH HOSPITAL NHS FOUNDATION TRUST)" userId="S::florencia.ares@nhs.net::aa4355ac-2e36-441b-8169-251ef83d9bcc" providerId="AD" clId="Web-{8D448C21-D210-9CE9-C9E8-1FD2572DC53A}" dt="2026-03-13T00:20:26.166" v="43" actId="20577"/>
          <ac:spMkLst>
            <pc:docMk/>
            <pc:sldMk cId="2133617018" sldId="266"/>
            <ac:spMk id="5" creationId="{2D76E728-E60B-4B05-90F8-1F3FA0DC448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S::florencia.ares@nhs.net::aa4355ac-2e36-441b-8169-251ef83d9bcc" providerId="AD" clId="Web-{8D448C21-D210-9CE9-C9E8-1FD2572DC53A}" dt="2026-03-13T00:20:25.088" v="42" actId="20577"/>
              <pc2:cmMkLst xmlns:pc2="http://schemas.microsoft.com/office/powerpoint/2019/9/main/command">
                <pc:docMk/>
                <pc:sldMk cId="2133617018" sldId="266"/>
                <pc2:cmMk id="{D9F0D11F-CABE-47B5-A43B-F2C83F630F85}"/>
              </pc2:cmMkLst>
            </pc226:cmChg>
            <pc226:cmChg xmlns:pc226="http://schemas.microsoft.com/office/powerpoint/2022/06/main/command" chg="mod">
              <pc226:chgData name="ARES, Florencia (ROYAL PAPWORTH HOSPITAL NHS FOUNDATION TRUST)" userId="S::florencia.ares@nhs.net::aa4355ac-2e36-441b-8169-251ef83d9bcc" providerId="AD" clId="Web-{8D448C21-D210-9CE9-C9E8-1FD2572DC53A}" dt="2026-03-13T00:20:25.088" v="42" actId="20577"/>
              <pc2:cmMkLst xmlns:pc2="http://schemas.microsoft.com/office/powerpoint/2019/9/main/command">
                <pc:docMk/>
                <pc:sldMk cId="2133617018" sldId="266"/>
                <pc2:cmMk id="{E0555AD5-AC5E-4C79-9D34-E7FB203257CA}"/>
              </pc2:cmMkLst>
            </pc226:cmChg>
          </p:ext>
        </pc:extLst>
      </pc:sldChg>
    </pc:docChg>
  </pc:docChgLst>
  <pc:docChgLst>
    <pc:chgData name="JENKINS, David (ROYAL PAPWORTH HOSPITAL NHS FOUNDATION TRUST)" userId="S::david.jenkins1@nhs.net::9642b927-379e-4ae2-bc07-12244eaf5dfc" providerId="AD" clId="Web-{37AA6615-2942-5696-D32E-D80984900E4B}"/>
    <pc:docChg chg="mod modSld">
      <pc:chgData name="JENKINS, David (ROYAL PAPWORTH HOSPITAL NHS FOUNDATION TRUST)" userId="S::david.jenkins1@nhs.net::9642b927-379e-4ae2-bc07-12244eaf5dfc" providerId="AD" clId="Web-{37AA6615-2942-5696-D32E-D80984900E4B}" dt="2026-03-12T14:10:56.199" v="917" actId="20577"/>
      <pc:docMkLst>
        <pc:docMk/>
      </pc:docMkLst>
      <pc:sldChg chg="modSp">
        <pc:chgData name="JENKINS, David (ROYAL PAPWORTH HOSPITAL NHS FOUNDATION TRUST)" userId="S::david.jenkins1@nhs.net::9642b927-379e-4ae2-bc07-12244eaf5dfc" providerId="AD" clId="Web-{37AA6615-2942-5696-D32E-D80984900E4B}" dt="2026-03-12T12:37:56.561" v="42" actId="20577"/>
        <pc:sldMkLst>
          <pc:docMk/>
          <pc:sldMk cId="3879133972" sldId="258"/>
        </pc:sldMkLst>
        <pc:spChg chg="mod">
          <ac:chgData name="JENKINS, David (ROYAL PAPWORTH HOSPITAL NHS FOUNDATION TRUST)" userId="S::david.jenkins1@nhs.net::9642b927-379e-4ae2-bc07-12244eaf5dfc" providerId="AD" clId="Web-{37AA6615-2942-5696-D32E-D80984900E4B}" dt="2026-03-12T12:37:56.561" v="42" actId="20577"/>
          <ac:spMkLst>
            <pc:docMk/>
            <pc:sldMk cId="3879133972" sldId="258"/>
            <ac:spMk id="31" creationId="{4793D64F-2740-3E97-17CE-C9507F6EAECE}"/>
          </ac:spMkLst>
        </pc:spChg>
      </pc:sldChg>
      <pc:sldChg chg="modSp">
        <pc:chgData name="JENKINS, David (ROYAL PAPWORTH HOSPITAL NHS FOUNDATION TRUST)" userId="S::david.jenkins1@nhs.net::9642b927-379e-4ae2-bc07-12244eaf5dfc" providerId="AD" clId="Web-{37AA6615-2942-5696-D32E-D80984900E4B}" dt="2026-03-12T12:39:55.270" v="134" actId="20577"/>
        <pc:sldMkLst>
          <pc:docMk/>
          <pc:sldMk cId="3920440479" sldId="259"/>
        </pc:sldMkLst>
        <pc:spChg chg="mod">
          <ac:chgData name="JENKINS, David (ROYAL PAPWORTH HOSPITAL NHS FOUNDATION TRUST)" userId="S::david.jenkins1@nhs.net::9642b927-379e-4ae2-bc07-12244eaf5dfc" providerId="AD" clId="Web-{37AA6615-2942-5696-D32E-D80984900E4B}" dt="2026-03-12T12:39:55.270" v="134" actId="20577"/>
          <ac:spMkLst>
            <pc:docMk/>
            <pc:sldMk cId="3920440479" sldId="259"/>
            <ac:spMk id="2" creationId="{FDEFE197-C596-2577-6D4E-E24792135B7B}"/>
          </ac:spMkLst>
        </pc:spChg>
      </pc:sldChg>
      <pc:sldChg chg="modSp">
        <pc:chgData name="JENKINS, David (ROYAL PAPWORTH HOSPITAL NHS FOUNDATION TRUST)" userId="S::david.jenkins1@nhs.net::9642b927-379e-4ae2-bc07-12244eaf5dfc" providerId="AD" clId="Web-{37AA6615-2942-5696-D32E-D80984900E4B}" dt="2026-03-12T14:05:04.518" v="903" actId="20577"/>
        <pc:sldMkLst>
          <pc:docMk/>
          <pc:sldMk cId="2718190542" sldId="260"/>
        </pc:sldMkLst>
        <pc:spChg chg="mod">
          <ac:chgData name="JENKINS, David (ROYAL PAPWORTH HOSPITAL NHS FOUNDATION TRUST)" userId="S::david.jenkins1@nhs.net::9642b927-379e-4ae2-bc07-12244eaf5dfc" providerId="AD" clId="Web-{37AA6615-2942-5696-D32E-D80984900E4B}" dt="2026-03-12T13:48:55.943" v="848" actId="20577"/>
          <ac:spMkLst>
            <pc:docMk/>
            <pc:sldMk cId="2718190542" sldId="260"/>
            <ac:spMk id="2" creationId="{7FA141CE-FA6E-E54B-3DBB-A899B2566374}"/>
          </ac:spMkLst>
        </pc:spChg>
        <pc:spChg chg="mod">
          <ac:chgData name="JENKINS, David (ROYAL PAPWORTH HOSPITAL NHS FOUNDATION TRUST)" userId="S::david.jenkins1@nhs.net::9642b927-379e-4ae2-bc07-12244eaf5dfc" providerId="AD" clId="Web-{37AA6615-2942-5696-D32E-D80984900E4B}" dt="2026-03-12T14:05:04.518" v="903" actId="20577"/>
          <ac:spMkLst>
            <pc:docMk/>
            <pc:sldMk cId="2718190542" sldId="260"/>
            <ac:spMk id="4" creationId="{815E5AAC-B70B-2BDB-E8C3-A8E9E4BD0401}"/>
          </ac:spMkLst>
        </pc:spChg>
      </pc:sldChg>
      <pc:sldChg chg="modSp">
        <pc:chgData name="JENKINS, David (ROYAL PAPWORTH HOSPITAL NHS FOUNDATION TRUST)" userId="S::david.jenkins1@nhs.net::9642b927-379e-4ae2-bc07-12244eaf5dfc" providerId="AD" clId="Web-{37AA6615-2942-5696-D32E-D80984900E4B}" dt="2026-03-12T13:16:35.837" v="734" actId="20577"/>
        <pc:sldMkLst>
          <pc:docMk/>
          <pc:sldMk cId="1415613660" sldId="261"/>
        </pc:sldMkLst>
        <pc:spChg chg="mod">
          <ac:chgData name="JENKINS, David (ROYAL PAPWORTH HOSPITAL NHS FOUNDATION TRUST)" userId="S::david.jenkins1@nhs.net::9642b927-379e-4ae2-bc07-12244eaf5dfc" providerId="AD" clId="Web-{37AA6615-2942-5696-D32E-D80984900E4B}" dt="2026-03-12T13:16:35.837" v="734" actId="20577"/>
          <ac:spMkLst>
            <pc:docMk/>
            <pc:sldMk cId="1415613660" sldId="261"/>
            <ac:spMk id="2" creationId="{70548C2F-52F7-7704-EF05-ED7A76537383}"/>
          </ac:spMkLst>
        </pc:spChg>
      </pc:sldChg>
      <pc:sldChg chg="modSp modCm">
        <pc:chgData name="JENKINS, David (ROYAL PAPWORTH HOSPITAL NHS FOUNDATION TRUST)" userId="S::david.jenkins1@nhs.net::9642b927-379e-4ae2-bc07-12244eaf5dfc" providerId="AD" clId="Web-{37AA6615-2942-5696-D32E-D80984900E4B}" dt="2026-03-12T14:10:56.199" v="917" actId="20577"/>
        <pc:sldMkLst>
          <pc:docMk/>
          <pc:sldMk cId="2982354140" sldId="262"/>
        </pc:sldMkLst>
        <pc:spChg chg="mod">
          <ac:chgData name="JENKINS, David (ROYAL PAPWORTH HOSPITAL NHS FOUNDATION TRUST)" userId="S::david.jenkins1@nhs.net::9642b927-379e-4ae2-bc07-12244eaf5dfc" providerId="AD" clId="Web-{37AA6615-2942-5696-D32E-D80984900E4B}" dt="2026-03-12T14:10:56.199" v="917" actId="20577"/>
          <ac:spMkLst>
            <pc:docMk/>
            <pc:sldMk cId="2982354140" sldId="262"/>
            <ac:spMk id="2" creationId="{BA7A76E5-EFCD-8593-7B99-C781B445363F}"/>
          </ac:spMkLst>
        </pc:spChg>
        <pc:extLst>
          <p:ext xmlns:p="http://schemas.openxmlformats.org/presentationml/2006/main" uri="{D6D511B9-2390-475A-947B-AFAB55BFBCF1}">
            <pc226:cmChg xmlns:pc226="http://schemas.microsoft.com/office/powerpoint/2022/06/main/command" chg="mod">
              <pc226:chgData name="JENKINS, David (ROYAL PAPWORTH HOSPITAL NHS FOUNDATION TRUST)" userId="S::david.jenkins1@nhs.net::9642b927-379e-4ae2-bc07-12244eaf5dfc" providerId="AD" clId="Web-{37AA6615-2942-5696-D32E-D80984900E4B}" dt="2026-03-12T14:10:47.215" v="916" actId="20577"/>
              <pc2:cmMkLst xmlns:pc2="http://schemas.microsoft.com/office/powerpoint/2019/9/main/command">
                <pc:docMk/>
                <pc:sldMk cId="2982354140" sldId="262"/>
                <pc2:cmMk id="{2063CD51-76E5-4057-8A32-339075B02822}"/>
              </pc2:cmMkLst>
            </pc226:cmChg>
          </p:ext>
        </pc:extLst>
      </pc:sldChg>
      <pc:sldChg chg="modSp">
        <pc:chgData name="JENKINS, David (ROYAL PAPWORTH HOSPITAL NHS FOUNDATION TRUST)" userId="S::david.jenkins1@nhs.net::9642b927-379e-4ae2-bc07-12244eaf5dfc" providerId="AD" clId="Web-{37AA6615-2942-5696-D32E-D80984900E4B}" dt="2026-03-12T13:12:07.608" v="648" actId="20577"/>
        <pc:sldMkLst>
          <pc:docMk/>
          <pc:sldMk cId="3338898105" sldId="264"/>
        </pc:sldMkLst>
        <pc:spChg chg="mod">
          <ac:chgData name="JENKINS, David (ROYAL PAPWORTH HOSPITAL NHS FOUNDATION TRUST)" userId="S::david.jenkins1@nhs.net::9642b927-379e-4ae2-bc07-12244eaf5dfc" providerId="AD" clId="Web-{37AA6615-2942-5696-D32E-D80984900E4B}" dt="2026-03-12T13:12:07.608" v="648" actId="20577"/>
          <ac:spMkLst>
            <pc:docMk/>
            <pc:sldMk cId="3338898105" sldId="264"/>
            <ac:spMk id="2" creationId="{B568D00B-498B-C309-6337-14276B7AD27F}"/>
          </ac:spMkLst>
        </pc:spChg>
      </pc:sldChg>
      <pc:sldChg chg="modSp">
        <pc:chgData name="JENKINS, David (ROYAL PAPWORTH HOSPITAL NHS FOUNDATION TRUST)" userId="S::david.jenkins1@nhs.net::9642b927-379e-4ae2-bc07-12244eaf5dfc" providerId="AD" clId="Web-{37AA6615-2942-5696-D32E-D80984900E4B}" dt="2026-03-12T13:17:41.964" v="763" actId="20577"/>
        <pc:sldMkLst>
          <pc:docMk/>
          <pc:sldMk cId="3440792975" sldId="265"/>
        </pc:sldMkLst>
        <pc:spChg chg="mod">
          <ac:chgData name="JENKINS, David (ROYAL PAPWORTH HOSPITAL NHS FOUNDATION TRUST)" userId="S::david.jenkins1@nhs.net::9642b927-379e-4ae2-bc07-12244eaf5dfc" providerId="AD" clId="Web-{37AA6615-2942-5696-D32E-D80984900E4B}" dt="2026-03-12T12:53:43.791" v="412" actId="20577"/>
          <ac:spMkLst>
            <pc:docMk/>
            <pc:sldMk cId="3440792975" sldId="265"/>
            <ac:spMk id="3" creationId="{9A16B7BC-EB13-63B1-B99D-6E0F5A4527F9}"/>
          </ac:spMkLst>
        </pc:spChg>
        <pc:spChg chg="mod">
          <ac:chgData name="JENKINS, David (ROYAL PAPWORTH HOSPITAL NHS FOUNDATION TRUST)" userId="S::david.jenkins1@nhs.net::9642b927-379e-4ae2-bc07-12244eaf5dfc" providerId="AD" clId="Web-{37AA6615-2942-5696-D32E-D80984900E4B}" dt="2026-03-12T13:17:41.964" v="763" actId="20577"/>
          <ac:spMkLst>
            <pc:docMk/>
            <pc:sldMk cId="3440792975" sldId="265"/>
            <ac:spMk id="5" creationId="{7371E074-8C40-149A-9D6E-182F905D6BB2}"/>
          </ac:spMkLst>
        </pc:spChg>
      </pc:sldChg>
      <pc:sldChg chg="modSp modCm">
        <pc:chgData name="JENKINS, David (ROYAL PAPWORTH HOSPITAL NHS FOUNDATION TRUST)" userId="S::david.jenkins1@nhs.net::9642b927-379e-4ae2-bc07-12244eaf5dfc" providerId="AD" clId="Web-{37AA6615-2942-5696-D32E-D80984900E4B}" dt="2026-03-12T13:20:27.717" v="803" actId="20577"/>
        <pc:sldMkLst>
          <pc:docMk/>
          <pc:sldMk cId="2133617018" sldId="266"/>
        </pc:sldMkLst>
        <pc:spChg chg="mod">
          <ac:chgData name="JENKINS, David (ROYAL PAPWORTH HOSPITAL NHS FOUNDATION TRUST)" userId="S::david.jenkins1@nhs.net::9642b927-379e-4ae2-bc07-12244eaf5dfc" providerId="AD" clId="Web-{37AA6615-2942-5696-D32E-D80984900E4B}" dt="2026-03-12T12:56:26.534" v="457" actId="20577"/>
          <ac:spMkLst>
            <pc:docMk/>
            <pc:sldMk cId="2133617018" sldId="266"/>
            <ac:spMk id="3" creationId="{464CD574-8299-26CE-236D-9D4180A2B6A0}"/>
          </ac:spMkLst>
        </pc:spChg>
        <pc:spChg chg="mod">
          <ac:chgData name="JENKINS, David (ROYAL PAPWORTH HOSPITAL NHS FOUNDATION TRUST)" userId="S::david.jenkins1@nhs.net::9642b927-379e-4ae2-bc07-12244eaf5dfc" providerId="AD" clId="Web-{37AA6615-2942-5696-D32E-D80984900E4B}" dt="2026-03-12T13:20:27.717" v="803" actId="20577"/>
          <ac:spMkLst>
            <pc:docMk/>
            <pc:sldMk cId="2133617018" sldId="266"/>
            <ac:spMk id="5" creationId="{2D76E728-E60B-4B05-90F8-1F3FA0DC448F}"/>
          </ac:spMkLst>
        </pc:spChg>
        <pc:extLst>
          <p:ext xmlns:p="http://schemas.openxmlformats.org/presentationml/2006/main" uri="{D6D511B9-2390-475A-947B-AFAB55BFBCF1}">
            <pc226:cmChg xmlns:pc226="http://schemas.microsoft.com/office/powerpoint/2022/06/main/command" chg="mod">
              <pc226:chgData name="JENKINS, David (ROYAL PAPWORTH HOSPITAL NHS FOUNDATION TRUST)" userId="S::david.jenkins1@nhs.net::9642b927-379e-4ae2-bc07-12244eaf5dfc" providerId="AD" clId="Web-{37AA6615-2942-5696-D32E-D80984900E4B}" dt="2026-03-12T13:20:25.342" v="802" actId="20577"/>
              <pc2:cmMkLst xmlns:pc2="http://schemas.microsoft.com/office/powerpoint/2019/9/main/command">
                <pc:docMk/>
                <pc:sldMk cId="2133617018" sldId="266"/>
                <pc2:cmMk id="{D9F0D11F-CABE-47B5-A43B-F2C83F630F85}"/>
              </pc2:cmMkLst>
            </pc226:cmChg>
            <pc226:cmChg xmlns:pc226="http://schemas.microsoft.com/office/powerpoint/2022/06/main/command" chg="mod">
              <pc226:chgData name="JENKINS, David (ROYAL PAPWORTH HOSPITAL NHS FOUNDATION TRUST)" userId="S::david.jenkins1@nhs.net::9642b927-379e-4ae2-bc07-12244eaf5dfc" providerId="AD" clId="Web-{37AA6615-2942-5696-D32E-D80984900E4B}" dt="2026-03-12T13:20:25.342" v="802" actId="20577"/>
              <pc2:cmMkLst xmlns:pc2="http://schemas.microsoft.com/office/powerpoint/2019/9/main/command">
                <pc:docMk/>
                <pc:sldMk cId="2133617018" sldId="266"/>
                <pc2:cmMk id="{E0555AD5-AC5E-4C79-9D34-E7FB203257CA}"/>
              </pc2:cmMkLst>
            </pc226:cmChg>
          </p:ext>
        </pc:extLst>
      </pc:sldChg>
      <pc:sldChg chg="modSp modCm">
        <pc:chgData name="JENKINS, David (ROYAL PAPWORTH HOSPITAL NHS FOUNDATION TRUST)" userId="S::david.jenkins1@nhs.net::9642b927-379e-4ae2-bc07-12244eaf5dfc" providerId="AD" clId="Web-{37AA6615-2942-5696-D32E-D80984900E4B}" dt="2026-03-12T13:07:45.438" v="586" actId="20577"/>
        <pc:sldMkLst>
          <pc:docMk/>
          <pc:sldMk cId="2070735090" sldId="267"/>
        </pc:sldMkLst>
        <pc:spChg chg="mod">
          <ac:chgData name="JENKINS, David (ROYAL PAPWORTH HOSPITAL NHS FOUNDATION TRUST)" userId="S::david.jenkins1@nhs.net::9642b927-379e-4ae2-bc07-12244eaf5dfc" providerId="AD" clId="Web-{37AA6615-2942-5696-D32E-D80984900E4B}" dt="2026-03-12T13:07:45.438" v="586" actId="20577"/>
          <ac:spMkLst>
            <pc:docMk/>
            <pc:sldMk cId="2070735090" sldId="267"/>
            <ac:spMk id="2" creationId="{D781AF82-F5A2-18F1-5E9C-06B1A5045FE8}"/>
          </ac:spMkLst>
        </pc:spChg>
        <pc:extLst>
          <p:ext xmlns:p="http://schemas.openxmlformats.org/presentationml/2006/main" uri="{D6D511B9-2390-475A-947B-AFAB55BFBCF1}">
            <pc226:cmChg xmlns:pc226="http://schemas.microsoft.com/office/powerpoint/2022/06/main/command" chg="mod">
              <pc226:chgData name="JENKINS, David (ROYAL PAPWORTH HOSPITAL NHS FOUNDATION TRUST)" userId="S::david.jenkins1@nhs.net::9642b927-379e-4ae2-bc07-12244eaf5dfc" providerId="AD" clId="Web-{37AA6615-2942-5696-D32E-D80984900E4B}" dt="2026-03-12T13:06:44.594" v="585" actId="20577"/>
              <pc2:cmMkLst xmlns:pc2="http://schemas.microsoft.com/office/powerpoint/2019/9/main/command">
                <pc:docMk/>
                <pc:sldMk cId="2070735090" sldId="267"/>
                <pc2:cmMk id="{A8F1C277-7319-4F8C-B5B7-8608DC6E9AE9}"/>
              </pc2:cmMkLst>
            </pc226:cmChg>
          </p:ext>
        </pc:extLst>
      </pc:sldChg>
      <pc:sldChg chg="modSp">
        <pc:chgData name="JENKINS, David (ROYAL PAPWORTH HOSPITAL NHS FOUNDATION TRUST)" userId="S::david.jenkins1@nhs.net::9642b927-379e-4ae2-bc07-12244eaf5dfc" providerId="AD" clId="Web-{37AA6615-2942-5696-D32E-D80984900E4B}" dt="2026-03-12T13:05:56.937" v="570" actId="20577"/>
        <pc:sldMkLst>
          <pc:docMk/>
          <pc:sldMk cId="2938718501" sldId="268"/>
        </pc:sldMkLst>
        <pc:spChg chg="mod">
          <ac:chgData name="JENKINS, David (ROYAL PAPWORTH HOSPITAL NHS FOUNDATION TRUST)" userId="S::david.jenkins1@nhs.net::9642b927-379e-4ae2-bc07-12244eaf5dfc" providerId="AD" clId="Web-{37AA6615-2942-5696-D32E-D80984900E4B}" dt="2026-03-12T13:05:06.655" v="561" actId="20577"/>
          <ac:spMkLst>
            <pc:docMk/>
            <pc:sldMk cId="2938718501" sldId="268"/>
            <ac:spMk id="3" creationId="{64C41AAA-165D-9619-B2D3-6C5A3E0252E2}"/>
          </ac:spMkLst>
        </pc:spChg>
        <pc:spChg chg="mod">
          <ac:chgData name="JENKINS, David (ROYAL PAPWORTH HOSPITAL NHS FOUNDATION TRUST)" userId="S::david.jenkins1@nhs.net::9642b927-379e-4ae2-bc07-12244eaf5dfc" providerId="AD" clId="Web-{37AA6615-2942-5696-D32E-D80984900E4B}" dt="2026-03-12T13:05:56.937" v="570" actId="20577"/>
          <ac:spMkLst>
            <pc:docMk/>
            <pc:sldMk cId="2938718501" sldId="268"/>
            <ac:spMk id="5" creationId="{273E57ED-798A-4FFA-E392-6D453B9D3CBB}"/>
          </ac:spMkLst>
        </pc:spChg>
      </pc:sldChg>
    </pc:docChg>
  </pc:docChgLst>
  <pc:docChgLst>
    <pc:chgData name="ARES, Florencia (ROYAL PAPWORTH HOSPITAL NHS FOUNDATION TRUST)" userId="S::florencia.ares@nhs.net::aa4355ac-2e36-441b-8169-251ef83d9bcc" providerId="AD" clId="Web-{50AA04AD-1BBF-294A-A6A4-8409F2E337CF}"/>
    <pc:docChg chg="modSld sldOrd">
      <pc:chgData name="ARES, Florencia (ROYAL PAPWORTH HOSPITAL NHS FOUNDATION TRUST)" userId="S::florencia.ares@nhs.net::aa4355ac-2e36-441b-8169-251ef83d9bcc" providerId="AD" clId="Web-{50AA04AD-1BBF-294A-A6A4-8409F2E337CF}" dt="2026-03-13T07:45:22.722" v="530" actId="20577"/>
      <pc:docMkLst>
        <pc:docMk/>
      </pc:docMkLst>
      <pc:sldChg chg="addSp delSp modSp">
        <pc:chgData name="ARES, Florencia (ROYAL PAPWORTH HOSPITAL NHS FOUNDATION TRUST)" userId="S::florencia.ares@nhs.net::aa4355ac-2e36-441b-8169-251ef83d9bcc" providerId="AD" clId="Web-{50AA04AD-1BBF-294A-A6A4-8409F2E337CF}" dt="2026-03-13T07:45:22.722" v="530" actId="20577"/>
        <pc:sldMkLst>
          <pc:docMk/>
          <pc:sldMk cId="3920440479" sldId="259"/>
        </pc:sldMkLst>
        <pc:spChg chg="mod">
          <ac:chgData name="ARES, Florencia (ROYAL PAPWORTH HOSPITAL NHS FOUNDATION TRUST)" userId="S::florencia.ares@nhs.net::aa4355ac-2e36-441b-8169-251ef83d9bcc" providerId="AD" clId="Web-{50AA04AD-1BBF-294A-A6A4-8409F2E337CF}" dt="2026-03-13T07:45:22.722" v="530" actId="20577"/>
          <ac:spMkLst>
            <pc:docMk/>
            <pc:sldMk cId="3920440479" sldId="259"/>
            <ac:spMk id="2" creationId="{FDEFE197-C596-2577-6D4E-E24792135B7B}"/>
          </ac:spMkLst>
        </pc:spChg>
        <pc:spChg chg="mod">
          <ac:chgData name="ARES, Florencia (ROYAL PAPWORTH HOSPITAL NHS FOUNDATION TRUST)" userId="S::florencia.ares@nhs.net::aa4355ac-2e36-441b-8169-251ef83d9bcc" providerId="AD" clId="Web-{50AA04AD-1BBF-294A-A6A4-8409F2E337CF}" dt="2026-03-13T07:42:48.296" v="509" actId="20577"/>
          <ac:spMkLst>
            <pc:docMk/>
            <pc:sldMk cId="3920440479" sldId="259"/>
            <ac:spMk id="3" creationId="{8B60EAA6-E668-ACD9-C881-6EA1F70112F2}"/>
          </ac:spMkLst>
        </pc:spChg>
        <pc:spChg chg="add del mod">
          <ac:chgData name="ARES, Florencia (ROYAL PAPWORTH HOSPITAL NHS FOUNDATION TRUST)" userId="S::florencia.ares@nhs.net::aa4355ac-2e36-441b-8169-251ef83d9bcc" providerId="AD" clId="Web-{50AA04AD-1BBF-294A-A6A4-8409F2E337CF}" dt="2026-03-13T07:26:01.821" v="468" actId="20577"/>
          <ac:spMkLst>
            <pc:docMk/>
            <pc:sldMk cId="3920440479" sldId="259"/>
            <ac:spMk id="4" creationId="{E8CF6B2D-C8A7-6E4E-CC3B-60EC683838FF}"/>
          </ac:spMkLst>
        </pc:spChg>
      </pc:sldChg>
      <pc:sldChg chg="modSp ord">
        <pc:chgData name="ARES, Florencia (ROYAL PAPWORTH HOSPITAL NHS FOUNDATION TRUST)" userId="S::florencia.ares@nhs.net::aa4355ac-2e36-441b-8169-251ef83d9bcc" providerId="AD" clId="Web-{50AA04AD-1BBF-294A-A6A4-8409F2E337CF}" dt="2026-03-13T00:51:06.248" v="249"/>
        <pc:sldMkLst>
          <pc:docMk/>
          <pc:sldMk cId="1415613660" sldId="261"/>
        </pc:sldMkLst>
        <pc:spChg chg="mod">
          <ac:chgData name="ARES, Florencia (ROYAL PAPWORTH HOSPITAL NHS FOUNDATION TRUST)" userId="S::florencia.ares@nhs.net::aa4355ac-2e36-441b-8169-251ef83d9bcc" providerId="AD" clId="Web-{50AA04AD-1BBF-294A-A6A4-8409F2E337CF}" dt="2026-03-13T00:48:24.323" v="220" actId="20577"/>
          <ac:spMkLst>
            <pc:docMk/>
            <pc:sldMk cId="1415613660" sldId="261"/>
            <ac:spMk id="2" creationId="{70548C2F-52F7-7704-EF05-ED7A76537383}"/>
          </ac:spMkLst>
        </pc:spChg>
      </pc:sldChg>
      <pc:sldChg chg="modSp">
        <pc:chgData name="ARES, Florencia (ROYAL PAPWORTH HOSPITAL NHS FOUNDATION TRUST)" userId="S::florencia.ares@nhs.net::aa4355ac-2e36-441b-8169-251ef83d9bcc" providerId="AD" clId="Web-{50AA04AD-1BBF-294A-A6A4-8409F2E337CF}" dt="2026-03-13T01:22:35.278" v="393" actId="20577"/>
        <pc:sldMkLst>
          <pc:docMk/>
          <pc:sldMk cId="3440792975" sldId="265"/>
        </pc:sldMkLst>
        <pc:spChg chg="mod">
          <ac:chgData name="ARES, Florencia (ROYAL PAPWORTH HOSPITAL NHS FOUNDATION TRUST)" userId="S::florencia.ares@nhs.net::aa4355ac-2e36-441b-8169-251ef83d9bcc" providerId="AD" clId="Web-{50AA04AD-1BBF-294A-A6A4-8409F2E337CF}" dt="2026-03-13T01:22:35.278" v="393" actId="20577"/>
          <ac:spMkLst>
            <pc:docMk/>
            <pc:sldMk cId="3440792975" sldId="265"/>
            <ac:spMk id="5" creationId="{7371E074-8C40-149A-9D6E-182F905D6BB2}"/>
          </ac:spMkLst>
        </pc:spChg>
      </pc:sldChg>
      <pc:sldChg chg="modSp modCm">
        <pc:chgData name="ARES, Florencia (ROYAL PAPWORTH HOSPITAL NHS FOUNDATION TRUST)" userId="S::florencia.ares@nhs.net::aa4355ac-2e36-441b-8169-251ef83d9bcc" providerId="AD" clId="Web-{50AA04AD-1BBF-294A-A6A4-8409F2E337CF}" dt="2026-03-13T01:02:00.734" v="367" actId="20577"/>
        <pc:sldMkLst>
          <pc:docMk/>
          <pc:sldMk cId="2133617018" sldId="266"/>
        </pc:sldMkLst>
        <pc:spChg chg="mod">
          <ac:chgData name="ARES, Florencia (ROYAL PAPWORTH HOSPITAL NHS FOUNDATION TRUST)" userId="S::florencia.ares@nhs.net::aa4355ac-2e36-441b-8169-251ef83d9bcc" providerId="AD" clId="Web-{50AA04AD-1BBF-294A-A6A4-8409F2E337CF}" dt="2026-03-13T01:02:00.734" v="367" actId="20577"/>
          <ac:spMkLst>
            <pc:docMk/>
            <pc:sldMk cId="2133617018" sldId="266"/>
            <ac:spMk id="5" creationId="{2D76E728-E60B-4B05-90F8-1F3FA0DC448F}"/>
          </ac:spMkLst>
        </pc:spChg>
        <pc:extLst>
          <p:ext xmlns:p="http://schemas.openxmlformats.org/presentationml/2006/main" uri="{D6D511B9-2390-475A-947B-AFAB55BFBCF1}">
            <pc226:cmChg xmlns:pc226="http://schemas.microsoft.com/office/powerpoint/2022/06/main/command" chg="mod">
              <pc226:chgData name="ARES, Florencia (ROYAL PAPWORTH HOSPITAL NHS FOUNDATION TRUST)" userId="S::florencia.ares@nhs.net::aa4355ac-2e36-441b-8169-251ef83d9bcc" providerId="AD" clId="Web-{50AA04AD-1BBF-294A-A6A4-8409F2E337CF}" dt="2026-03-13T01:01:56.453" v="365" actId="20577"/>
              <pc2:cmMkLst xmlns:pc2="http://schemas.microsoft.com/office/powerpoint/2019/9/main/command">
                <pc:docMk/>
                <pc:sldMk cId="2133617018" sldId="266"/>
                <pc2:cmMk id="{D9F0D11F-CABE-47B5-A43B-F2C83F630F85}"/>
              </pc2:cmMkLst>
            </pc226:cmChg>
            <pc226:cmChg xmlns:pc226="http://schemas.microsoft.com/office/powerpoint/2022/06/main/command" chg="mod">
              <pc226:chgData name="ARES, Florencia (ROYAL PAPWORTH HOSPITAL NHS FOUNDATION TRUST)" userId="S::florencia.ares@nhs.net::aa4355ac-2e36-441b-8169-251ef83d9bcc" providerId="AD" clId="Web-{50AA04AD-1BBF-294A-A6A4-8409F2E337CF}" dt="2026-03-13T01:01:56.453" v="365" actId="20577"/>
              <pc2:cmMkLst xmlns:pc2="http://schemas.microsoft.com/office/powerpoint/2019/9/main/command">
                <pc:docMk/>
                <pc:sldMk cId="2133617018" sldId="266"/>
                <pc2:cmMk id="{E0555AD5-AC5E-4C79-9D34-E7FB203257CA}"/>
              </pc2:cmMkLst>
            </pc226:cmChg>
          </p:ext>
        </pc:extLst>
      </pc:sldChg>
      <pc:sldChg chg="modSp">
        <pc:chgData name="ARES, Florencia (ROYAL PAPWORTH HOSPITAL NHS FOUNDATION TRUST)" userId="S::florencia.ares@nhs.net::aa4355ac-2e36-441b-8169-251ef83d9bcc" providerId="AD" clId="Web-{50AA04AD-1BBF-294A-A6A4-8409F2E337CF}" dt="2026-03-13T07:17:35.890" v="399" actId="20577"/>
        <pc:sldMkLst>
          <pc:docMk/>
          <pc:sldMk cId="2938718501" sldId="268"/>
        </pc:sldMkLst>
        <pc:spChg chg="mod">
          <ac:chgData name="ARES, Florencia (ROYAL PAPWORTH HOSPITAL NHS FOUNDATION TRUST)" userId="S::florencia.ares@nhs.net::aa4355ac-2e36-441b-8169-251ef83d9bcc" providerId="AD" clId="Web-{50AA04AD-1BBF-294A-A6A4-8409F2E337CF}" dt="2026-03-13T07:17:35.890" v="399" actId="20577"/>
          <ac:spMkLst>
            <pc:docMk/>
            <pc:sldMk cId="2938718501" sldId="268"/>
            <ac:spMk id="5" creationId="{273E57ED-798A-4FFA-E392-6D453B9D3CBB}"/>
          </ac:spMkLst>
        </pc:spChg>
      </pc:sldChg>
    </pc:docChg>
  </pc:docChgLst>
</pc:chgInfo>
</file>

<file path=ppt/comments/modernComment_103_E9AD2C9F.xml><?xml version="1.0" encoding="utf-8"?>
<p188:cmLst xmlns:a="http://schemas.openxmlformats.org/drawingml/2006/main" xmlns:r="http://schemas.openxmlformats.org/officeDocument/2006/relationships" xmlns:p188="http://schemas.microsoft.com/office/powerpoint/2018/8/main">
  <p188:cm id="{CE8B5B16-3293-404B-B673-7393A4468F7B}" authorId="{2C0AFA48-39E5-7236-B6DC-14FDC55025D0}" created="2026-03-12T13:12:33">
    <ac:deMkLst xmlns:ac="http://schemas.microsoft.com/office/drawing/2013/main/command">
      <pc:docMk xmlns:pc="http://schemas.microsoft.com/office/powerpoint/2013/main/command"/>
      <pc:sldMk xmlns:pc="http://schemas.microsoft.com/office/powerpoint/2013/main/command" cId="3920440479" sldId="259"/>
      <ac:spMk id="2" creationId="{FDEFE197-C596-2577-6D4E-E24792135B7B}"/>
    </ac:deMkLst>
    <p188:txBody>
      <a:bodyPr/>
      <a:lstStyle/>
      <a:p>
        <a:r>
          <a:rPr lang="en-GB"/>
          <a:t>we can discuss authorship, I tend to be inclusive</a:t>
        </a:r>
      </a:p>
    </p188:txBody>
  </p188:cm>
</p188:cmLst>
</file>

<file path=ppt/comments/modernComment_105_54608CDC.xml><?xml version="1.0" encoding="utf-8"?>
<p188:cmLst xmlns:a="http://schemas.openxmlformats.org/drawingml/2006/main" xmlns:r="http://schemas.openxmlformats.org/officeDocument/2006/relationships" xmlns:p188="http://schemas.microsoft.com/office/powerpoint/2018/8/main">
  <p188:cm id="{F272C3F8-F8E1-490B-A6CC-89396B7F601B}" authorId="{2C0AFA48-39E5-7236-B6DC-14FDC55025D0}" created="2026-03-13T10:17:02.844">
    <ac:deMkLst xmlns:ac="http://schemas.microsoft.com/office/drawing/2013/main/command">
      <pc:docMk xmlns:pc="http://schemas.microsoft.com/office/powerpoint/2013/main/command"/>
      <pc:sldMk xmlns:pc="http://schemas.microsoft.com/office/powerpoint/2013/main/command" cId="1415613660" sldId="261"/>
      <ac:spMk id="2" creationId="{70548C2F-52F7-7704-EF05-ED7A76537383}"/>
    </ac:deMkLst>
    <p188:txBody>
      <a:bodyPr/>
      <a:lstStyle/>
      <a:p>
        <a:r>
          <a:rPr lang="en-GB"/>
          <a:t>should we say on day 1, rather than 24 hrs, as some may be technically &gt; 24 hrs but still first day?</a:t>
        </a:r>
      </a:p>
    </p188:txBody>
  </p188:cm>
</p188:cmLst>
</file>

<file path=ppt/comments/modernComment_106_B1C31CDC.xml><?xml version="1.0" encoding="utf-8"?>
<p188:cmLst xmlns:a="http://schemas.openxmlformats.org/drawingml/2006/main" xmlns:r="http://schemas.openxmlformats.org/officeDocument/2006/relationships" xmlns:p188="http://schemas.microsoft.com/office/powerpoint/2018/8/main">
  <p188:cm id="{2063CD51-76E5-4057-8A32-339075B02822}" authorId="{07E02D74-F328-E3F1-E48A-7DFE699C129F}" status="resolved" created="2026-03-10T22:45:32.833" complete="100000">
    <ac:txMkLst xmlns:ac="http://schemas.microsoft.com/office/drawing/2013/main/command">
      <pc:docMk xmlns:pc="http://schemas.microsoft.com/office/powerpoint/2013/main/command"/>
      <pc:sldMk xmlns:pc="http://schemas.microsoft.com/office/powerpoint/2013/main/command" cId="2982354140" sldId="262"/>
      <ac:spMk id="2" creationId="{BA7A76E5-EFCD-8593-7B99-C781B445363F}"/>
      <ac:txMk cp="388" len="12">
        <ac:context len="419" hash="1565328746"/>
      </ac:txMk>
    </ac:txMkLst>
    <p188:pos x="8776380" y="3773646"/>
    <p188:replyLst>
      <p188:reply id="{B5EBA5B3-173F-471C-BCD1-AB8D86B5FB26}" authorId="{2C0AFA48-39E5-7236-B6DC-14FDC55025D0}" created="2026-03-12T12:53:19.289">
        <p188:txBody>
          <a:bodyPr/>
          <a:lstStyle/>
          <a:p>
            <a:r>
              <a:rPr lang="en-GB"/>
              <a:t>yes please</a:t>
            </a:r>
          </a:p>
        </p188:txBody>
      </p188:reply>
    </p188:replyLst>
    <p188:txBody>
      <a:bodyPr/>
      <a:lstStyle/>
      <a:p>
        <a:r>
          <a:rPr lang="en-GB"/>
          <a:t>Should I Include a range? </a:t>
        </a:r>
      </a:p>
    </p188:txBody>
  </p188:cm>
  <p188:cm id="{8FD7B567-F560-4A5E-8DBD-D3D8B66BA09E}" authorId="{2C0AFA48-39E5-7236-B6DC-14FDC55025D0}" created="2026-03-12T12:57:59.975">
    <ac:deMkLst xmlns:ac="http://schemas.microsoft.com/office/drawing/2013/main/command">
      <pc:docMk xmlns:pc="http://schemas.microsoft.com/office/powerpoint/2013/main/command"/>
      <pc:sldMk xmlns:pc="http://schemas.microsoft.com/office/powerpoint/2013/main/command" cId="2982354140" sldId="262"/>
      <ac:spMk id="2" creationId="{BA7A76E5-EFCD-8593-7B99-C781B445363F}"/>
    </ac:deMkLst>
    <p188:txBody>
      <a:bodyPr/>
      <a:lstStyle/>
      <a:p>
        <a:r>
          <a:rPr lang="en-GB"/>
          <a:t>was this just 1 surgeon's patients ie me?</a:t>
        </a:r>
      </a:p>
    </p188:txBody>
  </p188:cm>
</p188:cmLst>
</file>

<file path=ppt/comments/modernComment_108_C7038AB9.xml><?xml version="1.0" encoding="utf-8"?>
<p188:cmLst xmlns:a="http://schemas.openxmlformats.org/drawingml/2006/main" xmlns:r="http://schemas.openxmlformats.org/officeDocument/2006/relationships" xmlns:p188="http://schemas.microsoft.com/office/powerpoint/2018/8/main">
  <p188:cm id="{C737626C-70D7-4124-8CB2-CFCECD056C3C}" authorId="{2C0AFA48-39E5-7236-B6DC-14FDC55025D0}" created="2026-03-12T13:24:01.313">
    <pc:sldMkLst xmlns:pc="http://schemas.microsoft.com/office/powerpoint/2013/main/command">
      <pc:docMk/>
      <pc:sldMk cId="3338898105" sldId="264"/>
    </pc:sldMkLst>
    <p188:txBody>
      <a:bodyPr/>
      <a:lstStyle/>
      <a:p>
        <a:r>
          <a:rPr lang="en-GB"/>
          <a:t>will add some refs too</a:t>
        </a:r>
      </a:p>
    </p188:txBody>
  </p188:cm>
  <p188:cm id="{DE087490-C659-43F1-BF08-19959E811E27}" authorId="{2C0AFA48-39E5-7236-B6DC-14FDC55025D0}" created="2026-03-13T10:21:51.721">
    <ac:deMkLst xmlns:ac="http://schemas.microsoft.com/office/drawing/2013/main/command">
      <pc:docMk xmlns:pc="http://schemas.microsoft.com/office/powerpoint/2013/main/command"/>
      <pc:sldMk xmlns:pc="http://schemas.microsoft.com/office/powerpoint/2013/main/command" cId="3338898105" sldId="264"/>
      <ac:spMk id="2" creationId="{B568D00B-498B-C309-6337-14276B7AD27F}"/>
    </ac:deMkLst>
    <p188:txBody>
      <a:bodyPr/>
      <a:lstStyle/>
      <a:p>
        <a:r>
          <a:rPr lang="en-GB"/>
          <a:t>V good Flor, conclusion important</a:t>
        </a:r>
      </a:p>
    </p188:txBody>
  </p188:cm>
  <p188:cm id="{36ABF48A-704C-4EF2-8B24-88A83FA83B30}" authorId="{35661D41-0861-EED1-94DD-508D6A53C06A}" created="2026-03-15T17:10:17.210">
    <pc:sldMkLst xmlns:pc="http://schemas.microsoft.com/office/powerpoint/2013/main/command">
      <pc:docMk/>
      <pc:sldMk cId="3338898105" sldId="264"/>
    </pc:sldMkLst>
    <p188:txBody>
      <a:bodyPr/>
      <a:lstStyle/>
      <a:p>
        <a:r>
          <a:rPr lang="en-GB"/>
          <a:t>Looks fine. Patient selection for day 1 discharge is crucial and should be led by clinician, not specialist nurse</a:t>
        </a:r>
      </a:p>
    </p188:txBody>
  </p188:cm>
</p188:cmLst>
</file>

<file path=ppt/comments/modernComment_109_CD16558F.xml><?xml version="1.0" encoding="utf-8"?>
<p188:cmLst xmlns:a="http://schemas.openxmlformats.org/drawingml/2006/main" xmlns:r="http://schemas.openxmlformats.org/officeDocument/2006/relationships" xmlns:p188="http://schemas.microsoft.com/office/powerpoint/2018/8/main">
  <p188:cm id="{7E293CDC-7670-457C-977E-54B2443B6C84}" authorId="{2C0AFA48-39E5-7236-B6DC-14FDC55025D0}" created="2026-03-12T12:54:18.637">
    <ac:deMkLst xmlns:ac="http://schemas.microsoft.com/office/drawing/2013/main/command">
      <pc:docMk xmlns:pc="http://schemas.microsoft.com/office/powerpoint/2013/main/command"/>
      <pc:sldMk xmlns:pc="http://schemas.microsoft.com/office/powerpoint/2013/main/command" cId="3440792975" sldId="265"/>
      <ac:spMk id="5" creationId="{7371E074-8C40-149A-9D6E-182F905D6BB2}"/>
    </ac:deMkLst>
    <p188:txBody>
      <a:bodyPr/>
      <a:lstStyle/>
      <a:p>
        <a:r>
          <a:rPr lang="en-GB"/>
          <a:t>add in summary of disease here</a:t>
        </a:r>
      </a:p>
    </p188:txBody>
  </p188:cm>
  <p188:cm id="{843FC5FB-2F7B-4FA3-8D9F-0EECFE402E10}" authorId="{2C0AFA48-39E5-7236-B6DC-14FDC55025D0}" status="resolved" created="2026-03-12T13:03:43.186" complete="100000">
    <ac:deMkLst xmlns:ac="http://schemas.microsoft.com/office/drawing/2013/main/command">
      <pc:docMk xmlns:pc="http://schemas.microsoft.com/office/powerpoint/2013/main/command"/>
      <pc:sldMk xmlns:pc="http://schemas.microsoft.com/office/powerpoint/2013/main/command" cId="3440792975" sldId="265"/>
      <ac:spMk id="5" creationId="{7371E074-8C40-149A-9D6E-182F905D6BB2}"/>
    </ac:deMkLst>
    <p188:txBody>
      <a:bodyPr/>
      <a:lstStyle/>
      <a:p>
        <a:r>
          <a:rPr lang="en-GB"/>
          <a:t>do we have mean blood loss for first 24 hrs?</a:t>
        </a:r>
      </a:p>
    </p188:txBody>
  </p188:cm>
  <p188:cm id="{D4F08461-B3FA-4962-8A37-6EB44D30B31E}" authorId="{2C0AFA48-39E5-7236-B6DC-14FDC55025D0}" status="resolved" created="2026-03-12T13:17:39.073" complete="100000">
    <ac:deMkLst xmlns:ac="http://schemas.microsoft.com/office/drawing/2013/main/command">
      <pc:docMk xmlns:pc="http://schemas.microsoft.com/office/powerpoint/2013/main/command"/>
      <pc:sldMk xmlns:pc="http://schemas.microsoft.com/office/powerpoint/2013/main/command" cId="3440792975" sldId="265"/>
      <ac:spMk id="5" creationId="{7371E074-8C40-149A-9D6E-182F905D6BB2}"/>
    </ac:deMkLst>
    <p188:txBody>
      <a:bodyPr/>
      <a:lstStyle/>
      <a:p>
        <a:r>
          <a:rPr lang="en-GB"/>
          <a:t>add in any other ops eg CABG etc</a:t>
        </a:r>
      </a:p>
    </p188:txBody>
  </p188:cm>
</p188:cmLst>
</file>

<file path=ppt/comments/modernComment_10A_7F2C697A.xml><?xml version="1.0" encoding="utf-8"?>
<p188:cmLst xmlns:a="http://schemas.openxmlformats.org/drawingml/2006/main" xmlns:r="http://schemas.openxmlformats.org/officeDocument/2006/relationships" xmlns:p188="http://schemas.microsoft.com/office/powerpoint/2018/8/main">
  <p188:cm id="{E0555AD5-AC5E-4C79-9D34-E7FB203257CA}" authorId="{07E02D74-F328-E3F1-E48A-7DFE699C129F}" status="resolved" created="2026-03-10T22:48:57.913" complete="100000">
    <ac:txMkLst xmlns:ac="http://schemas.microsoft.com/office/drawing/2013/main/command">
      <pc:docMk xmlns:pc="http://schemas.microsoft.com/office/powerpoint/2013/main/command"/>
      <pc:sldMk xmlns:pc="http://schemas.microsoft.com/office/powerpoint/2013/main/command" cId="2133617018" sldId="266"/>
      <ac:spMk id="5" creationId="{2D76E728-E60B-4B05-90F8-1F3FA0DC448F}"/>
      <ac:txMk cp="19">
        <ac:context len="429" hash="2970695457"/>
      </ac:txMk>
    </ac:txMkLst>
    <p188:pos x="5314723" y="320303"/>
    <p188:replyLst>
      <p188:reply id="{8C839C88-9A84-444F-896D-7F8C60C564CA}" authorId="{2C0AFA48-39E5-7236-B6DC-14FDC55025D0}" created="2026-03-12T13:21:50.343">
        <p188:txBody>
          <a:bodyPr/>
          <a:lstStyle/>
          <a:p>
            <a:r>
              <a:rPr lang="en-GB"/>
              <a:t>could do</a:t>
            </a:r>
          </a:p>
        </p188:txBody>
      </p188:reply>
    </p188:replyLst>
    <p188:txBody>
      <a:bodyPr/>
      <a:lstStyle/>
      <a:p>
        <a:r>
          <a:rPr lang="en-GB"/>
          <a:t>Delayed for beds in ward, should I say 1 day? 
</a:t>
        </a:r>
      </a:p>
    </p188:txBody>
  </p188:cm>
  <p188:cm id="{D9F0D11F-CABE-47B5-A43B-F2C83F630F85}" authorId="{07E02D74-F328-E3F1-E48A-7DFE699C129F}" created="2026-03-11T00:01:28.750">
    <ac:txMkLst xmlns:ac="http://schemas.microsoft.com/office/drawing/2013/main/command">
      <pc:docMk xmlns:pc="http://schemas.microsoft.com/office/powerpoint/2013/main/command"/>
      <pc:sldMk xmlns:pc="http://schemas.microsoft.com/office/powerpoint/2013/main/command" cId="2133617018" sldId="266"/>
      <ac:spMk id="5" creationId="{2D76E728-E60B-4B05-90F8-1F3FA0DC448F}"/>
      <ac:txMk cp="362" len="31">
        <ac:context len="429" hash="2970695457"/>
      </ac:txMk>
    </ac:txMkLst>
    <p188:pos x="5162323" y="2965532"/>
    <p188:replyLst>
      <p188:reply id="{C0DB17FE-FDEE-4E50-8006-A6AEECD2614A}" authorId="{2C0AFA48-39E5-7236-B6DC-14FDC55025D0}" created="2026-03-12T13:21:16.811">
        <p188:txBody>
          <a:bodyPr/>
          <a:lstStyle/>
          <a:p>
            <a:r>
              <a:rPr lang="en-GB"/>
              <a:t>yes</a:t>
            </a:r>
          </a:p>
        </p188:txBody>
      </p188:reply>
    </p188:replyLst>
    <p188:txBody>
      <a:bodyPr/>
      <a:lstStyle/>
      <a:p>
        <a:r>
          <a:rPr lang="en-GB"/>
          <a:t>His stay at the hospital was 8 days total . Should I say that it didn’t prolonged his stay? </a:t>
        </a:r>
      </a:p>
    </p188:txBody>
  </p188:cm>
  <p188:cm id="{41A798F1-3859-4407-BD51-EE121D2A7EAD}" authorId="{2C0AFA48-39E5-7236-B6DC-14FDC55025D0}" created="2026-03-13T10:19:57.470">
    <ac:deMkLst xmlns:ac="http://schemas.microsoft.com/office/drawing/2013/main/command">
      <pc:docMk xmlns:pc="http://schemas.microsoft.com/office/powerpoint/2013/main/command"/>
      <pc:sldMk xmlns:pc="http://schemas.microsoft.com/office/powerpoint/2013/main/command" cId="2133617018" sldId="266"/>
      <ac:spMk id="5" creationId="{2D76E728-E60B-4B05-90F8-1F3FA0DC448F}"/>
    </ac:deMkLst>
    <p188:txBody>
      <a:bodyPr/>
      <a:lstStyle/>
      <a:p>
        <a:r>
          <a:rPr lang="en-GB"/>
          <a:t>Thinking again, perhaps we should report the median hours too?</a:t>
        </a:r>
      </a:p>
    </p188:txBody>
  </p188:cm>
</p188:cmLst>
</file>

<file path=ppt/comments/modernComment_10B_7B6CE8F2.xml><?xml version="1.0" encoding="utf-8"?>
<p188:cmLst xmlns:a="http://schemas.openxmlformats.org/drawingml/2006/main" xmlns:r="http://schemas.openxmlformats.org/officeDocument/2006/relationships" xmlns:p188="http://schemas.microsoft.com/office/powerpoint/2018/8/main">
  <p188:cm id="{A8F1C277-7319-4F8C-B5B7-8608DC6E9AE9}" authorId="{07E02D74-F328-E3F1-E48A-7DFE699C129F}" created="2026-03-10T23:29:14.803">
    <ac:txMkLst xmlns:ac="http://schemas.microsoft.com/office/drawing/2013/main/command">
      <pc:docMk xmlns:pc="http://schemas.microsoft.com/office/powerpoint/2013/main/command"/>
      <pc:sldMk xmlns:pc="http://schemas.microsoft.com/office/powerpoint/2013/main/command" cId="2070735090" sldId="267"/>
      <ac:spMk id="2" creationId="{D781AF82-F5A2-18F1-5E9C-06B1A5045FE8}"/>
      <ac:txMk cp="413" len="26">
        <ac:context len="831" hash="3317776139"/>
      </ac:txMk>
    </ac:txMkLst>
    <p188:pos x="11312751" y="1411446"/>
    <p188:replyLst>
      <p188:reply id="{51AF88D9-3654-4CF4-BD2F-BD6D3ED67C26}" authorId="{2C0AFA48-39E5-7236-B6DC-14FDC55025D0}" created="2026-03-12T13:24:34.267">
        <p188:txBody>
          <a:bodyPr/>
          <a:lstStyle/>
          <a:p>
            <a:r>
              <a:rPr lang="en-GB"/>
              <a:t>possibly can mention in presentation</a:t>
            </a:r>
          </a:p>
        </p188:txBody>
      </p188:reply>
    </p188:replyLst>
    <p188:txBody>
      <a:bodyPr/>
      <a:lstStyle/>
      <a:p>
        <a:r>
          <a:rPr lang="en-GB"/>
          <a:t>Should ad references about delirium and long stay and resource management ?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03/15/2026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C0C6AC9-B06A-4FA2-A910-210FA38D0760}" type="slidenum">
              <a:rPr lang="en-GB" smtClean="0"/>
              <a:t>6</a:t>
            </a:fld>
            <a:endParaRPr lang="en-GB"/>
          </a:p>
        </p:txBody>
      </p:sp>
    </p:spTree>
    <p:extLst>
      <p:ext uri="{BB962C8B-B14F-4D97-AF65-F5344CB8AC3E}">
        <p14:creationId xmlns:p14="http://schemas.microsoft.com/office/powerpoint/2010/main" val="3837905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C0C6AC9-B06A-4FA2-A910-210FA38D0760}" type="slidenum">
              <a:rPr lang="en-GB" smtClean="0"/>
              <a:t>9</a:t>
            </a:fld>
            <a:endParaRPr lang="en-GB"/>
          </a:p>
        </p:txBody>
      </p:sp>
    </p:spTree>
    <p:extLst>
      <p:ext uri="{BB962C8B-B14F-4D97-AF65-F5344CB8AC3E}">
        <p14:creationId xmlns:p14="http://schemas.microsoft.com/office/powerpoint/2010/main" val="300955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GB"/>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GB"/>
              <a:t>Click to edit Master text styles</a:t>
            </a:r>
          </a:p>
          <a:p>
            <a:pPr lvl="1">
              <a:buClr>
                <a:srgbClr val="FF9900"/>
              </a:buClr>
            </a:pPr>
            <a:r>
              <a:rPr lang="en-GB"/>
              <a:t>Second level</a:t>
            </a:r>
          </a:p>
          <a:p>
            <a:pPr lvl="2">
              <a:buClr>
                <a:srgbClr val="FF9900"/>
              </a:buClr>
            </a:pPr>
            <a:r>
              <a:rPr lang="en-GB"/>
              <a:t>Third level</a:t>
            </a:r>
          </a:p>
          <a:p>
            <a:pPr lvl="3">
              <a:buClr>
                <a:srgbClr val="FF9900"/>
              </a:buClr>
            </a:pPr>
            <a:r>
              <a:rPr lang="en-GB"/>
              <a:t>Fourth level</a:t>
            </a:r>
          </a:p>
          <a:p>
            <a:pPr lvl="4">
              <a:buClr>
                <a:srgbClr val="FF9900"/>
              </a:buClr>
            </a:pPr>
            <a:r>
              <a:rPr lang="en-GB"/>
              <a:t>Fifth level</a:t>
            </a:r>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GB"/>
              <a:t>Click to edit Master title style</a:t>
            </a:r>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08_C7038AB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3_E9AD2C9F.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5_54608CDC.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6_B1C31CDC.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9_CD16558F.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0A_7F2C697A.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0B_7B6CE8F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lIns="91440" tIns="45720" rIns="91440" bIns="45720" anchor="t">
            <a:noAutofit/>
          </a:bodyPr>
          <a:lstStyle/>
          <a:p>
            <a:r>
              <a:rPr lang="en-GB" b="1">
                <a:latin typeface="Arial"/>
                <a:cs typeface="Arial"/>
              </a:rPr>
              <a:t>Fast track ICU following Pulmonary Endarterectomy Surgery</a:t>
            </a:r>
            <a:endParaRPr lang="en-GB" b="1"/>
          </a:p>
        </p:txBody>
      </p:sp>
    </p:spTree>
    <p:extLst>
      <p:ext uri="{BB962C8B-B14F-4D97-AF65-F5344CB8AC3E}">
        <p14:creationId xmlns:p14="http://schemas.microsoft.com/office/powerpoint/2010/main" val="3879133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a:xfrm>
            <a:off x="334963" y="2365901"/>
            <a:ext cx="11522075" cy="4471200"/>
          </a:xfrm>
        </p:spPr>
        <p:txBody>
          <a:bodyPr lIns="91440" tIns="45720" rIns="91440" bIns="45720" anchor="t"/>
          <a:lstStyle/>
          <a:p>
            <a:r>
              <a:rPr lang="en-GB">
                <a:latin typeface="Arial"/>
                <a:cs typeface="Arial"/>
              </a:rPr>
              <a:t>In our experience, 9% of patients could be safely discharged from the ICU on POD1 after PTE surgery. </a:t>
            </a:r>
            <a:endParaRPr lang="en-US">
              <a:latin typeface="Arial"/>
              <a:cs typeface="Arial"/>
            </a:endParaRPr>
          </a:p>
          <a:p>
            <a:r>
              <a:rPr lang="en-GB">
                <a:latin typeface="Arial"/>
                <a:cs typeface="Arial"/>
              </a:rPr>
              <a:t>Follow-up assessments showed favourable haemodynamic results and good clinical outcomes.</a:t>
            </a:r>
          </a:p>
          <a:p>
            <a:r>
              <a:rPr lang="en-GB">
                <a:latin typeface="Arial"/>
                <a:cs typeface="Arial"/>
              </a:rPr>
              <a:t>Early ICU discharge following PTE surgery appears feasible and safe in selected patients with stable postoperative recovery, in a high-volume, specialist centre.</a:t>
            </a:r>
          </a:p>
          <a:p>
            <a:pPr marL="0" indent="0">
              <a:buNone/>
            </a:pPr>
            <a:endParaRPr lang="en-GB"/>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338898105"/>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a:xfrm>
            <a:off x="334963" y="2116472"/>
            <a:ext cx="11522075" cy="4471200"/>
          </a:xfrm>
        </p:spPr>
        <p:txBody>
          <a:bodyPr lIns="91440" tIns="45720" rIns="91440" bIns="45720" anchor="t"/>
          <a:lstStyle/>
          <a:p>
            <a:r>
              <a:rPr lang="en-GB" sz="2000" dirty="0">
                <a:latin typeface="Arial"/>
                <a:cs typeface="Arial"/>
              </a:rPr>
              <a:t>Florencia </a:t>
            </a:r>
            <a:r>
              <a:rPr lang="en-GB" sz="2000" dirty="0" err="1">
                <a:latin typeface="Arial"/>
                <a:cs typeface="Arial"/>
              </a:rPr>
              <a:t>Ares,</a:t>
            </a:r>
            <a:r>
              <a:rPr lang="en-GB" sz="2000" dirty="0">
                <a:latin typeface="Arial"/>
                <a:cs typeface="Arial"/>
              </a:rPr>
              <a:t> MD</a:t>
            </a:r>
            <a:r>
              <a:rPr lang="en-GB" sz="2000" baseline="30000" dirty="0">
                <a:latin typeface="Arial"/>
                <a:cs typeface="Arial"/>
              </a:rPr>
              <a:t>1</a:t>
            </a:r>
            <a:endParaRPr lang="en-GB" sz="2000" baseline="30000" dirty="0"/>
          </a:p>
          <a:p>
            <a:r>
              <a:rPr lang="en-GB" sz="2000" dirty="0">
                <a:latin typeface="Arial"/>
                <a:cs typeface="Arial"/>
              </a:rPr>
              <a:t>Caoimhe Greene, specialist nurse PVDU</a:t>
            </a:r>
            <a:r>
              <a:rPr lang="en-GB" sz="2000" baseline="30000" dirty="0">
                <a:latin typeface="Arial"/>
                <a:cs typeface="Arial"/>
              </a:rPr>
              <a:t> 1</a:t>
            </a:r>
          </a:p>
          <a:p>
            <a:r>
              <a:rPr lang="en-GB" sz="2000" dirty="0">
                <a:latin typeface="Arial"/>
                <a:cs typeface="Arial"/>
              </a:rPr>
              <a:t>Adrian Olaru, specialist nurse PVDU </a:t>
            </a:r>
            <a:r>
              <a:rPr lang="en-GB" sz="2000" baseline="30000" dirty="0">
                <a:latin typeface="Arial"/>
                <a:cs typeface="Arial"/>
              </a:rPr>
              <a:t>1</a:t>
            </a:r>
            <a:r>
              <a:rPr lang="en-GB" sz="2000" dirty="0">
                <a:latin typeface="Arial"/>
                <a:cs typeface="Arial"/>
              </a:rPr>
              <a:t> </a:t>
            </a:r>
          </a:p>
          <a:p>
            <a:r>
              <a:rPr lang="en-GB" sz="2000" dirty="0">
                <a:latin typeface="Arial"/>
                <a:cs typeface="Arial"/>
              </a:rPr>
              <a:t>Sally Bell, specialist nurse PVDU</a:t>
            </a:r>
            <a:r>
              <a:rPr lang="en-GB" sz="2000" baseline="30000" dirty="0">
                <a:latin typeface="Arial"/>
                <a:cs typeface="Arial"/>
              </a:rPr>
              <a:t>1</a:t>
            </a:r>
            <a:r>
              <a:rPr lang="en-GB" sz="2000" dirty="0">
                <a:latin typeface="Arial"/>
                <a:cs typeface="Arial"/>
              </a:rPr>
              <a:t> </a:t>
            </a:r>
          </a:p>
          <a:p>
            <a:r>
              <a:rPr lang="en-GB" sz="2000" dirty="0">
                <a:latin typeface="Arial"/>
                <a:cs typeface="Arial"/>
              </a:rPr>
              <a:t>Michelle Barfoot, sister nurse ICU</a:t>
            </a:r>
            <a:r>
              <a:rPr lang="en-GB" sz="2000" baseline="30000" dirty="0">
                <a:latin typeface="Arial"/>
                <a:cs typeface="Arial"/>
              </a:rPr>
              <a:t>1</a:t>
            </a:r>
          </a:p>
          <a:p>
            <a:r>
              <a:rPr lang="en-GB" sz="2000" dirty="0">
                <a:latin typeface="Arial"/>
                <a:cs typeface="Arial"/>
              </a:rPr>
              <a:t>Fouad John Taghavi, MD FRCS</a:t>
            </a:r>
            <a:r>
              <a:rPr lang="en-GB" sz="2000" baseline="30000" dirty="0">
                <a:latin typeface="Arial"/>
                <a:cs typeface="Arial"/>
              </a:rPr>
              <a:t>1 </a:t>
            </a:r>
          </a:p>
          <a:p>
            <a:r>
              <a:rPr lang="en-GB" sz="2000" dirty="0">
                <a:latin typeface="Arial"/>
                <a:cs typeface="Arial"/>
              </a:rPr>
              <a:t>Choo Ng, FRCS</a:t>
            </a:r>
            <a:r>
              <a:rPr lang="en-GB" sz="2000" baseline="30000" dirty="0">
                <a:latin typeface="Arial"/>
                <a:cs typeface="Arial"/>
              </a:rPr>
              <a:t>1</a:t>
            </a:r>
          </a:p>
          <a:p>
            <a:r>
              <a:rPr lang="en-GB" sz="2000" dirty="0">
                <a:latin typeface="Arial"/>
                <a:cs typeface="Arial"/>
              </a:rPr>
              <a:t>Steven Tsui, MD FRCS</a:t>
            </a:r>
            <a:r>
              <a:rPr lang="en-GB" sz="2000" baseline="30000" dirty="0">
                <a:latin typeface="Arial"/>
                <a:cs typeface="Arial"/>
              </a:rPr>
              <a:t>1</a:t>
            </a:r>
          </a:p>
          <a:p>
            <a:r>
              <a:rPr lang="en-GB" sz="2000" dirty="0">
                <a:latin typeface="Arial"/>
                <a:cs typeface="Arial"/>
              </a:rPr>
              <a:t>David Jenkins, MS FRCS</a:t>
            </a:r>
            <a:r>
              <a:rPr lang="en-GB" sz="2000" baseline="30000" dirty="0">
                <a:latin typeface="Arial"/>
                <a:cs typeface="Arial"/>
              </a:rPr>
              <a:t>1</a:t>
            </a:r>
            <a:endParaRPr lang="en-GB" sz="2000" dirty="0">
              <a:latin typeface="Arial"/>
              <a:cs typeface="Arial"/>
            </a:endParaRPr>
          </a:p>
          <a:p>
            <a:endParaRPr lang="en-GB" dirty="0">
              <a:latin typeface="Arial"/>
              <a:cs typeface="Arial"/>
            </a:endParaRPr>
          </a:p>
          <a:p>
            <a:pPr marL="0" indent="0">
              <a:buNone/>
            </a:pPr>
            <a:endParaRPr lang="en-GB" dirty="0"/>
          </a:p>
          <a:p>
            <a:endParaRPr lang="en-GB" dirty="0">
              <a:latin typeface="Arial"/>
              <a:cs typeface="Arial"/>
            </a:endParaRPr>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lIns="91440" tIns="45720" rIns="91440" bIns="45720" anchor="t">
            <a:normAutofit fontScale="90000"/>
          </a:bodyPr>
          <a:lstStyle/>
          <a:p>
            <a:r>
              <a:rPr lang="en-GB">
                <a:latin typeface="Arial"/>
                <a:ea typeface="Calibri"/>
                <a:cs typeface="Arial"/>
              </a:rPr>
              <a:t>Fast track ICU following Pulmonary endarterectomy surgery</a:t>
            </a:r>
            <a:endParaRPr lang="en-GB">
              <a:ea typeface="Calibri"/>
            </a:endParaRPr>
          </a:p>
        </p:txBody>
      </p:sp>
      <p:sp>
        <p:nvSpPr>
          <p:cNvPr id="4" name="Text Placeholder 3">
            <a:extLst>
              <a:ext uri="{FF2B5EF4-FFF2-40B4-BE49-F238E27FC236}">
                <a16:creationId xmlns:a16="http://schemas.microsoft.com/office/drawing/2014/main" id="{E8CF6B2D-C8A7-6E4E-CC3B-60EC683838FF}"/>
              </a:ext>
            </a:extLst>
          </p:cNvPr>
          <p:cNvSpPr>
            <a:spLocks noGrp="1"/>
          </p:cNvSpPr>
          <p:nvPr>
            <p:ph type="body" sz="quarter" idx="10"/>
          </p:nvPr>
        </p:nvSpPr>
        <p:spPr/>
        <p:txBody>
          <a:bodyPr lIns="91440" tIns="45720" rIns="91440" bIns="45720" anchor="b" anchorCtr="0"/>
          <a:lstStyle/>
          <a:p>
            <a:r>
              <a:rPr lang="en-GB" sz="1600" dirty="0">
                <a:cs typeface="Arial"/>
              </a:rPr>
              <a:t> 1 Department of Cardiothoracic Surgery, Royal Papworth Hospital, Cambridge, UK</a:t>
            </a:r>
            <a:r>
              <a:rPr lang="en-GB" sz="2400" dirty="0">
                <a:cs typeface="Arial"/>
              </a:rPr>
              <a:t>. </a:t>
            </a:r>
            <a:endParaRPr lang="en-US" dirty="0"/>
          </a:p>
        </p:txBody>
      </p:sp>
    </p:spTree>
    <p:extLst>
      <p:ext uri="{BB962C8B-B14F-4D97-AF65-F5344CB8AC3E}">
        <p14:creationId xmlns:p14="http://schemas.microsoft.com/office/powerpoint/2010/main" val="3920440479"/>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a:xfrm>
            <a:off x="334963" y="1548533"/>
            <a:ext cx="11522075" cy="4471200"/>
          </a:xfrm>
        </p:spPr>
        <p:txBody>
          <a:bodyPr lIns="91440" tIns="45720" rIns="91440" bIns="45720" anchor="t"/>
          <a:lstStyle/>
          <a:p>
            <a:r>
              <a:rPr lang="en-GB" sz="2000">
                <a:latin typeface="Arial"/>
                <a:cs typeface="Arial"/>
              </a:rPr>
              <a:t>Although Enhanced recovery After Surgery (ERAS) is established for cardiac surgery</a:t>
            </a:r>
            <a:r>
              <a:rPr lang="en-GB" sz="2000" baseline="30000">
                <a:latin typeface="Arial"/>
                <a:cs typeface="Arial"/>
              </a:rPr>
              <a:t>2</a:t>
            </a:r>
            <a:r>
              <a:rPr lang="en-GB" sz="2000">
                <a:latin typeface="Arial"/>
                <a:cs typeface="Arial"/>
              </a:rPr>
              <a:t>, there is </a:t>
            </a:r>
            <a:r>
              <a:rPr lang="en-GB" sz="2000" b="1">
                <a:latin typeface="Arial"/>
                <a:cs typeface="Arial"/>
              </a:rPr>
              <a:t>no previous research examining fast track recovery after pulmonary </a:t>
            </a:r>
            <a:r>
              <a:rPr lang="en-GB" sz="2000" b="1" err="1">
                <a:latin typeface="Arial"/>
                <a:cs typeface="Arial"/>
              </a:rPr>
              <a:t>thromboembolectomy</a:t>
            </a:r>
            <a:r>
              <a:rPr lang="en-GB" sz="2000" b="1">
                <a:latin typeface="Arial"/>
                <a:cs typeface="Arial"/>
              </a:rPr>
              <a:t> surgery (PTE). </a:t>
            </a:r>
          </a:p>
          <a:p>
            <a:r>
              <a:rPr lang="en-GB" sz="2000"/>
              <a:t>Patients undergoing PTE </a:t>
            </a:r>
            <a:r>
              <a:rPr lang="en-GB" sz="2000" b="1"/>
              <a:t>traditionally require prolonged intensive care unit (ICU)</a:t>
            </a:r>
            <a:r>
              <a:rPr lang="en-GB" sz="2000"/>
              <a:t> management to optimise gas exchange, haemodynamic and fluid status, as well as close monitoring due to the risk of complications including reperfusion injury and right ventricular dysfunction</a:t>
            </a:r>
            <a:r>
              <a:rPr lang="en-GB" sz="2000" baseline="30000">
                <a:latin typeface="Arial"/>
                <a:cs typeface="Arial"/>
              </a:rPr>
              <a:t>1</a:t>
            </a:r>
            <a:endParaRPr lang="en-GB" sz="2000"/>
          </a:p>
          <a:p>
            <a:r>
              <a:rPr lang="en-GB" sz="2000"/>
              <a:t>Median post-PTE ICU stay at </a:t>
            </a:r>
            <a:r>
              <a:rPr lang="en-GB" sz="2000" b="1"/>
              <a:t>Royal Papworth Hospital was historically 3 days.</a:t>
            </a:r>
          </a:p>
          <a:p>
            <a:r>
              <a:rPr lang="en-GB" sz="2000"/>
              <a:t>With advances in peri-operative management, </a:t>
            </a:r>
            <a:r>
              <a:rPr lang="en-GB" sz="2000" b="1"/>
              <a:t>some patients can be extubated early after PTE and discharged from the ICU sooner.</a:t>
            </a:r>
          </a:p>
          <a:p>
            <a:r>
              <a:rPr lang="en-GB" sz="2000"/>
              <a:t>Identifying the characteristics of these patients may help </a:t>
            </a:r>
            <a:r>
              <a:rPr lang="en-GB" sz="2000" b="1"/>
              <a:t>optimise individual post-operative pathways and ICU resource utilisation.</a:t>
            </a:r>
          </a:p>
          <a:p>
            <a:r>
              <a:rPr lang="en-GB" sz="2000">
                <a:latin typeface="Arial"/>
                <a:cs typeface="Arial"/>
              </a:rPr>
              <a:t>The aim of this study was to describe the characteristics and outcomes of patients discharged from ICU within 24 hours after PTE surgery.</a:t>
            </a:r>
            <a:endParaRPr lang="en-GB" sz="200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a:xfrm>
            <a:off x="334962" y="5898292"/>
            <a:ext cx="9662477" cy="482599"/>
          </a:xfrm>
        </p:spPr>
        <p:txBody>
          <a:bodyPr lIns="91440" tIns="45720" rIns="91440" bIns="45720" anchor="b" anchorCtr="0"/>
          <a:lstStyle/>
          <a:p>
            <a:r>
              <a:rPr lang="en-GB">
                <a:cs typeface="Arial"/>
              </a:rPr>
              <a:t>1. Jenkins et al Semin </a:t>
            </a:r>
            <a:r>
              <a:rPr lang="en-GB" err="1">
                <a:cs typeface="Arial"/>
              </a:rPr>
              <a:t>Resp</a:t>
            </a:r>
            <a:r>
              <a:rPr lang="en-GB">
                <a:cs typeface="Arial"/>
              </a:rPr>
              <a:t> Crit Care Med 2023   2. Engelman et al JAMA </a:t>
            </a:r>
            <a:r>
              <a:rPr lang="en-GB" err="1">
                <a:cs typeface="Arial"/>
              </a:rPr>
              <a:t>Surg</a:t>
            </a:r>
            <a:r>
              <a:rPr lang="en-GB">
                <a:cs typeface="Arial"/>
              </a:rPr>
              <a:t> 2019</a:t>
            </a:r>
            <a:endParaRPr lang="en-GB"/>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a:xfrm>
            <a:off x="334963" y="2138035"/>
            <a:ext cx="11522075" cy="4471200"/>
          </a:xfrm>
        </p:spPr>
        <p:txBody>
          <a:bodyPr lIns="91440" tIns="45720" rIns="91440" bIns="45720" anchor="t"/>
          <a:lstStyle/>
          <a:p>
            <a:r>
              <a:rPr lang="en-GB">
                <a:latin typeface="Arial"/>
                <a:cs typeface="Arial"/>
              </a:rPr>
              <a:t>This is a </a:t>
            </a:r>
            <a:r>
              <a:rPr lang="en-GB" b="1">
                <a:latin typeface="Arial"/>
                <a:cs typeface="Arial"/>
              </a:rPr>
              <a:t>Retrospective observational analysis </a:t>
            </a:r>
            <a:r>
              <a:rPr lang="en-GB">
                <a:latin typeface="Arial"/>
                <a:cs typeface="Arial"/>
              </a:rPr>
              <a:t>of patients undergoing pulmonary thromboendarterectomy from January 2025 to January 2026.</a:t>
            </a:r>
          </a:p>
          <a:p>
            <a:pPr>
              <a:lnSpc>
                <a:spcPct val="100000"/>
              </a:lnSpc>
            </a:pPr>
            <a:r>
              <a:rPr lang="en-GB">
                <a:latin typeface="Arial"/>
                <a:cs typeface="Arial"/>
              </a:rPr>
              <a:t>This period corresponded with the establishment of a nurse led 'enhanced recovery unit' (ERU) for surgical patients within the ICU at RPH.</a:t>
            </a:r>
          </a:p>
          <a:p>
            <a:r>
              <a:rPr lang="en-GB">
                <a:latin typeface="Arial"/>
                <a:cs typeface="Arial"/>
              </a:rPr>
              <a:t>The study </a:t>
            </a:r>
            <a:r>
              <a:rPr lang="en-GB" b="1">
                <a:latin typeface="Arial"/>
                <a:cs typeface="Arial"/>
              </a:rPr>
              <a:t>inclusion criterion was patients discharged from the ERU on postoperative day 1 following PTE surgery.</a:t>
            </a:r>
          </a:p>
          <a:p>
            <a:r>
              <a:rPr lang="en-GB" err="1">
                <a:latin typeface="Arial"/>
                <a:cs typeface="Arial"/>
              </a:rPr>
              <a:t>MetaVision</a:t>
            </a:r>
            <a:r>
              <a:rPr lang="en-GB">
                <a:latin typeface="Arial"/>
                <a:cs typeface="Arial"/>
              </a:rPr>
              <a:t> ICU (</a:t>
            </a:r>
            <a:r>
              <a:rPr lang="en-GB" err="1">
                <a:latin typeface="Arial"/>
                <a:cs typeface="Arial"/>
              </a:rPr>
              <a:t>iMDsoft</a:t>
            </a:r>
            <a:r>
              <a:rPr lang="en-GB">
                <a:latin typeface="Arial"/>
                <a:cs typeface="Arial"/>
              </a:rPr>
              <a:t>, Tel Aviv, Israel) EPR was used to identify patients.</a:t>
            </a:r>
          </a:p>
          <a:p>
            <a:pPr marL="0" indent="0">
              <a:buNone/>
            </a:pPr>
            <a:endParaRPr lang="en-GB">
              <a:latin typeface="Arial"/>
              <a:cs typeface="Arial"/>
            </a:endParaRP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1561366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a:xfrm>
            <a:off x="464530" y="1581845"/>
            <a:ext cx="11522075" cy="4471200"/>
          </a:xfrm>
        </p:spPr>
        <p:txBody>
          <a:bodyPr lIns="91440" tIns="45720" rIns="91440" bIns="45720" anchor="t"/>
          <a:lstStyle/>
          <a:p>
            <a:pPr>
              <a:lnSpc>
                <a:spcPct val="100000"/>
              </a:lnSpc>
              <a:buFont typeface="Arial"/>
              <a:buChar char="•"/>
            </a:pPr>
            <a:r>
              <a:rPr lang="en-GB" b="1">
                <a:latin typeface="Arial"/>
                <a:cs typeface="Arial"/>
              </a:rPr>
              <a:t>ICU discharge on POD1</a:t>
            </a:r>
            <a:r>
              <a:rPr lang="en-GB">
                <a:latin typeface="Arial"/>
                <a:cs typeface="Arial"/>
              </a:rPr>
              <a:t> post-PTE:		           18 of 198 (9%)</a:t>
            </a:r>
          </a:p>
          <a:p>
            <a:pPr marL="0" indent="0">
              <a:lnSpc>
                <a:spcPct val="100000"/>
              </a:lnSpc>
              <a:buNone/>
            </a:pPr>
            <a:r>
              <a:rPr lang="en-GB">
                <a:latin typeface="Arial"/>
                <a:cs typeface="Arial"/>
              </a:rPr>
              <a:t>	(Jan 2025 – Jan 2026)</a:t>
            </a:r>
            <a:endParaRPr lang="en-US"/>
          </a:p>
          <a:p>
            <a:pPr>
              <a:lnSpc>
                <a:spcPct val="100000"/>
              </a:lnSpc>
            </a:pPr>
            <a:r>
              <a:rPr lang="en-US" b="1">
                <a:latin typeface="Arial"/>
                <a:cs typeface="Arial"/>
              </a:rPr>
              <a:t>M</a:t>
            </a:r>
            <a:r>
              <a:rPr lang="en-GB" b="1">
                <a:latin typeface="Arial"/>
                <a:cs typeface="Arial"/>
              </a:rPr>
              <a:t>ale gender:						</a:t>
            </a:r>
            <a:r>
              <a:rPr lang="en-GB">
                <a:latin typeface="Arial"/>
                <a:cs typeface="Arial"/>
              </a:rPr>
              <a:t>72%</a:t>
            </a:r>
          </a:p>
          <a:p>
            <a:pPr>
              <a:lnSpc>
                <a:spcPct val="100000"/>
              </a:lnSpc>
            </a:pPr>
            <a:r>
              <a:rPr lang="en-GB" b="1">
                <a:latin typeface="Arial"/>
                <a:cs typeface="Arial"/>
              </a:rPr>
              <a:t>Median age:  						</a:t>
            </a:r>
            <a:r>
              <a:rPr lang="en-GB">
                <a:latin typeface="Arial"/>
                <a:cs typeface="Arial"/>
              </a:rPr>
              <a:t>40 years (IQR 32) </a:t>
            </a:r>
          </a:p>
          <a:p>
            <a:pPr>
              <a:lnSpc>
                <a:spcPct val="100000"/>
              </a:lnSpc>
            </a:pPr>
            <a:r>
              <a:rPr lang="en-GB" b="1">
                <a:latin typeface="Arial"/>
                <a:cs typeface="Arial"/>
              </a:rPr>
              <a:t>Median BMI:                   					</a:t>
            </a:r>
            <a:r>
              <a:rPr lang="en-GB">
                <a:latin typeface="Arial"/>
                <a:cs typeface="Arial"/>
              </a:rPr>
              <a:t>28 </a:t>
            </a:r>
            <a:r>
              <a:rPr lang="en-GB"/>
              <a:t>kg/m</a:t>
            </a:r>
            <a:r>
              <a:rPr lang="en-GB" baseline="30000"/>
              <a:t>2</a:t>
            </a:r>
            <a:r>
              <a:rPr lang="en-GB">
                <a:latin typeface="Arial"/>
                <a:cs typeface="Arial"/>
              </a:rPr>
              <a:t> (IQR 12)</a:t>
            </a:r>
          </a:p>
          <a:p>
            <a:pPr>
              <a:buFont typeface="Arial"/>
              <a:buChar char="•"/>
            </a:pPr>
            <a:r>
              <a:rPr lang="en-GB" b="1">
                <a:latin typeface="Arial"/>
                <a:cs typeface="Arial"/>
              </a:rPr>
              <a:t>WHO functional class: 					</a:t>
            </a:r>
            <a:r>
              <a:rPr lang="en-GB">
                <a:latin typeface="Arial"/>
                <a:cs typeface="Arial"/>
              </a:rPr>
              <a:t>III</a:t>
            </a:r>
            <a:endParaRPr lang="en-GB"/>
          </a:p>
          <a:p>
            <a:pPr>
              <a:buFont typeface="Arial"/>
              <a:buChar char="•"/>
            </a:pPr>
            <a:r>
              <a:rPr lang="en-GB" b="1">
                <a:latin typeface="Arial"/>
                <a:cs typeface="Arial"/>
              </a:rPr>
              <a:t>Preoperative </a:t>
            </a:r>
            <a:r>
              <a:rPr lang="en-GB" b="1" err="1">
                <a:latin typeface="Arial"/>
                <a:cs typeface="Arial"/>
              </a:rPr>
              <a:t>hemodynamics</a:t>
            </a:r>
            <a:r>
              <a:rPr lang="en-GB" b="1">
                <a:latin typeface="Arial"/>
                <a:cs typeface="Arial"/>
              </a:rPr>
              <a:t>: </a:t>
            </a:r>
          </a:p>
          <a:p>
            <a:pPr lvl="1">
              <a:buFont typeface="Arial"/>
              <a:buChar char="•"/>
            </a:pPr>
            <a:r>
              <a:rPr lang="en-GB" sz="2400" b="1">
                <a:latin typeface="Arial"/>
                <a:cs typeface="Arial"/>
              </a:rPr>
              <a:t>mean </a:t>
            </a:r>
            <a:r>
              <a:rPr lang="en-GB" sz="2400" b="1" err="1">
                <a:latin typeface="Arial"/>
                <a:cs typeface="Arial"/>
              </a:rPr>
              <a:t>PAPm</a:t>
            </a:r>
            <a:r>
              <a:rPr lang="en-GB" sz="2400" b="1">
                <a:latin typeface="Arial"/>
                <a:cs typeface="Arial"/>
              </a:rPr>
              <a:t>:                                                         </a:t>
            </a:r>
            <a:r>
              <a:rPr lang="en-GB" sz="2400">
                <a:latin typeface="Arial"/>
                <a:cs typeface="Arial"/>
              </a:rPr>
              <a:t>38 mmHg (26 – 58)</a:t>
            </a:r>
          </a:p>
          <a:p>
            <a:pPr lvl="1">
              <a:buFont typeface="Arial"/>
              <a:buChar char="•"/>
            </a:pPr>
            <a:r>
              <a:rPr lang="en-GB" sz="2400" b="1">
                <a:latin typeface="Arial"/>
                <a:cs typeface="Arial"/>
              </a:rPr>
              <a:t>mean PVR:                                                            </a:t>
            </a:r>
            <a:r>
              <a:rPr lang="en-GB" sz="2400">
                <a:latin typeface="Arial"/>
                <a:cs typeface="Arial"/>
              </a:rPr>
              <a:t>481 </a:t>
            </a:r>
            <a:r>
              <a:rPr lang="en-GB" sz="2400" err="1">
                <a:latin typeface="Arial"/>
                <a:cs typeface="Arial"/>
              </a:rPr>
              <a:t>dyn·s·cm</a:t>
            </a:r>
            <a:r>
              <a:rPr lang="en-GB" sz="2400">
                <a:latin typeface="Arial"/>
                <a:cs typeface="Arial"/>
              </a:rPr>
              <a:t>⁻⁵ (182 – 1000) </a:t>
            </a:r>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982354140"/>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16B7BC-EB13-63B1-B99D-6E0F5A4527F9}"/>
              </a:ext>
            </a:extLst>
          </p:cNvPr>
          <p:cNvSpPr>
            <a:spLocks noGrp="1"/>
          </p:cNvSpPr>
          <p:nvPr>
            <p:ph type="title"/>
          </p:nvPr>
        </p:nvSpPr>
        <p:spPr>
          <a:xfrm>
            <a:off x="334963" y="408671"/>
            <a:ext cx="9982800" cy="867600"/>
          </a:xfrm>
        </p:spPr>
        <p:txBody>
          <a:bodyPr lIns="91440" tIns="45720" rIns="91440" bIns="45720" anchor="t">
            <a:normAutofit/>
          </a:bodyPr>
          <a:lstStyle/>
          <a:p>
            <a:r>
              <a:rPr lang="en-GB">
                <a:latin typeface="Arial"/>
                <a:cs typeface="Arial"/>
              </a:rPr>
              <a:t>Results</a:t>
            </a:r>
            <a:endParaRPr lang="en-GB"/>
          </a:p>
        </p:txBody>
      </p:sp>
      <p:sp>
        <p:nvSpPr>
          <p:cNvPr id="4" name="Text Placeholder 3">
            <a:extLst>
              <a:ext uri="{FF2B5EF4-FFF2-40B4-BE49-F238E27FC236}">
                <a16:creationId xmlns:a16="http://schemas.microsoft.com/office/drawing/2014/main" id="{ED021073-B6E7-E945-0D7C-E4EE24763090}"/>
              </a:ext>
            </a:extLst>
          </p:cNvPr>
          <p:cNvSpPr>
            <a:spLocks noGrp="1"/>
          </p:cNvSpPr>
          <p:nvPr>
            <p:ph type="body" sz="quarter" idx="10"/>
          </p:nvPr>
        </p:nvSpPr>
        <p:spPr/>
        <p:txBody>
          <a:bodyPr/>
          <a:lstStyle/>
          <a:p>
            <a:endParaRPr lang="en-GB"/>
          </a:p>
        </p:txBody>
      </p:sp>
      <p:sp>
        <p:nvSpPr>
          <p:cNvPr id="5" name="Rectangle 1">
            <a:extLst>
              <a:ext uri="{FF2B5EF4-FFF2-40B4-BE49-F238E27FC236}">
                <a16:creationId xmlns:a16="http://schemas.microsoft.com/office/drawing/2014/main" id="{7371E074-8C40-149A-9D6E-182F905D6BB2}"/>
              </a:ext>
            </a:extLst>
          </p:cNvPr>
          <p:cNvSpPr>
            <a:spLocks noGrp="1" noChangeArrowheads="1"/>
          </p:cNvSpPr>
          <p:nvPr>
            <p:ph idx="1"/>
          </p:nvPr>
        </p:nvSpPr>
        <p:spPr bwMode="auto">
          <a:xfrm>
            <a:off x="334964" y="1342044"/>
            <a:ext cx="11522074" cy="4873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lnSpc>
                <a:spcPct val="100000"/>
              </a:lnSpc>
              <a:spcAft>
                <a:spcPct val="0"/>
              </a:spcAft>
            </a:pPr>
            <a:r>
              <a:rPr lang="en-US" altLang="en-US" sz="2000">
                <a:latin typeface="Arial"/>
                <a:cs typeface="Arial"/>
              </a:rPr>
              <a:t>All patients underwent </a:t>
            </a:r>
            <a:r>
              <a:rPr lang="en-US" altLang="en-US" sz="2000" b="1">
                <a:latin typeface="Arial"/>
                <a:cs typeface="Arial"/>
              </a:rPr>
              <a:t>successful pulmonary endarterectomy with good surgical clearance. </a:t>
            </a:r>
          </a:p>
          <a:p>
            <a:pPr fontAlgn="base">
              <a:lnSpc>
                <a:spcPct val="100000"/>
              </a:lnSpc>
              <a:spcAft>
                <a:spcPct val="0"/>
              </a:spcAft>
            </a:pPr>
            <a:r>
              <a:rPr lang="en-US" altLang="en-US" sz="2000" b="1">
                <a:solidFill>
                  <a:schemeClr val="tx1"/>
                </a:solidFill>
                <a:latin typeface="Arial"/>
                <a:cs typeface="Arial"/>
              </a:rPr>
              <a:t>Disease level:              				</a:t>
            </a:r>
            <a:r>
              <a:rPr lang="en-US" altLang="en-US" sz="2000">
                <a:solidFill>
                  <a:schemeClr val="tx1"/>
                </a:solidFill>
                <a:latin typeface="Arial"/>
                <a:cs typeface="Arial"/>
              </a:rPr>
              <a:t>Level II</a:t>
            </a:r>
            <a:endParaRPr lang="en-US" altLang="en-US" sz="2000">
              <a:solidFill>
                <a:schemeClr val="tx1"/>
              </a:solidFill>
            </a:endParaRPr>
          </a:p>
          <a:p>
            <a:pPr fontAlgn="base">
              <a:lnSpc>
                <a:spcPct val="100000"/>
              </a:lnSpc>
              <a:spcAft>
                <a:spcPct val="0"/>
              </a:spcAft>
            </a:pPr>
            <a:r>
              <a:rPr lang="en-US" altLang="en-US" sz="2000" b="1">
                <a:solidFill>
                  <a:schemeClr val="tx1"/>
                </a:solidFill>
                <a:latin typeface="Arial"/>
                <a:cs typeface="Arial"/>
              </a:rPr>
              <a:t>Concomitant procedures:         </a:t>
            </a:r>
            <a:r>
              <a:rPr lang="en-US" altLang="en-US" sz="2000">
                <a:solidFill>
                  <a:schemeClr val="tx1"/>
                </a:solidFill>
                <a:latin typeface="Arial"/>
                <a:cs typeface="Arial"/>
              </a:rPr>
              <a:t>			27.8% of patients (5 in 18)</a:t>
            </a:r>
          </a:p>
          <a:p>
            <a:pPr marL="801900" lvl="1" indent="-342900">
              <a:lnSpc>
                <a:spcPct val="100000"/>
              </a:lnSpc>
              <a:spcBef>
                <a:spcPct val="0"/>
              </a:spcBef>
              <a:spcAft>
                <a:spcPct val="0"/>
              </a:spcAft>
              <a:buClrTx/>
            </a:pPr>
            <a:r>
              <a:rPr lang="en-US" altLang="en-US" sz="1600">
                <a:solidFill>
                  <a:schemeClr val="tx1"/>
                </a:solidFill>
                <a:latin typeface="Arial"/>
                <a:cs typeface="Arial"/>
              </a:rPr>
              <a:t>+ CABG x1 x2</a:t>
            </a:r>
          </a:p>
          <a:p>
            <a:pPr marL="801900" lvl="1" indent="-342900">
              <a:lnSpc>
                <a:spcPct val="100000"/>
              </a:lnSpc>
              <a:spcBef>
                <a:spcPct val="0"/>
              </a:spcBef>
              <a:spcAft>
                <a:spcPct val="0"/>
              </a:spcAft>
              <a:buClrTx/>
            </a:pPr>
            <a:r>
              <a:rPr lang="en-US" altLang="en-US" sz="1600">
                <a:solidFill>
                  <a:schemeClr val="tx1"/>
                </a:solidFill>
                <a:latin typeface="Arial"/>
                <a:cs typeface="Arial"/>
              </a:rPr>
              <a:t>+ MVR</a:t>
            </a:r>
          </a:p>
          <a:p>
            <a:pPr marL="801900" lvl="1" indent="-342900">
              <a:lnSpc>
                <a:spcPct val="100000"/>
              </a:lnSpc>
              <a:spcBef>
                <a:spcPct val="0"/>
              </a:spcBef>
              <a:spcAft>
                <a:spcPct val="0"/>
              </a:spcAft>
              <a:buClrTx/>
            </a:pPr>
            <a:r>
              <a:rPr lang="en-US" altLang="en-US" sz="1600">
                <a:solidFill>
                  <a:schemeClr val="tx1"/>
                </a:solidFill>
                <a:latin typeface="Arial"/>
                <a:cs typeface="Arial"/>
              </a:rPr>
              <a:t>+ RA clot removal</a:t>
            </a:r>
          </a:p>
          <a:p>
            <a:pPr marL="801900" lvl="1" indent="-342900">
              <a:lnSpc>
                <a:spcPct val="100000"/>
              </a:lnSpc>
              <a:spcBef>
                <a:spcPct val="0"/>
              </a:spcBef>
              <a:spcAft>
                <a:spcPct val="0"/>
              </a:spcAft>
              <a:buClrTx/>
            </a:pPr>
            <a:r>
              <a:rPr lang="en-US" altLang="en-US" sz="1600">
                <a:solidFill>
                  <a:schemeClr val="tx1"/>
                </a:solidFill>
                <a:latin typeface="Arial"/>
                <a:cs typeface="Arial"/>
              </a:rPr>
              <a:t>+ PFO closure</a:t>
            </a:r>
          </a:p>
          <a:p>
            <a:pPr marL="228600" lvl="1" indent="-228600" fontAlgn="base">
              <a:lnSpc>
                <a:spcPct val="100000"/>
              </a:lnSpc>
              <a:spcBef>
                <a:spcPts val="1000"/>
              </a:spcBef>
              <a:spcAft>
                <a:spcPct val="0"/>
              </a:spcAft>
            </a:pPr>
            <a:r>
              <a:rPr lang="en-US" altLang="en-US" b="1">
                <a:solidFill>
                  <a:schemeClr val="tx1"/>
                </a:solidFill>
                <a:latin typeface="Arial"/>
                <a:cs typeface="Arial"/>
              </a:rPr>
              <a:t>Median CPB time:  					</a:t>
            </a:r>
            <a:r>
              <a:rPr lang="en-US" altLang="en-US">
                <a:solidFill>
                  <a:schemeClr val="tx1"/>
                </a:solidFill>
                <a:latin typeface="Arial"/>
                <a:cs typeface="Arial"/>
              </a:rPr>
              <a:t>230 min</a:t>
            </a:r>
          </a:p>
          <a:p>
            <a:pPr fontAlgn="base">
              <a:lnSpc>
                <a:spcPct val="100000"/>
              </a:lnSpc>
              <a:spcAft>
                <a:spcPct val="0"/>
              </a:spcAft>
            </a:pPr>
            <a:r>
              <a:rPr lang="en-US" altLang="en-US" sz="2000" b="1">
                <a:solidFill>
                  <a:schemeClr val="tx1"/>
                </a:solidFill>
                <a:latin typeface="Arial"/>
                <a:cs typeface="Arial"/>
              </a:rPr>
              <a:t>Median DHCA time: 					</a:t>
            </a:r>
            <a:r>
              <a:rPr lang="en-US" altLang="en-US" sz="2000">
                <a:solidFill>
                  <a:schemeClr val="tx1"/>
                </a:solidFill>
                <a:latin typeface="Arial"/>
                <a:cs typeface="Arial"/>
              </a:rPr>
              <a:t>32.5 min </a:t>
            </a:r>
            <a:r>
              <a:rPr lang="en-US" altLang="en-US" sz="1600" i="1">
                <a:solidFill>
                  <a:schemeClr val="tx1"/>
                </a:solidFill>
                <a:latin typeface="Arial"/>
                <a:cs typeface="Arial"/>
              </a:rPr>
              <a:t>No patient required &gt;50 minutes in total.</a:t>
            </a:r>
          </a:p>
          <a:p>
            <a:pPr fontAlgn="base">
              <a:lnSpc>
                <a:spcPct val="100000"/>
              </a:lnSpc>
              <a:spcAft>
                <a:spcPct val="0"/>
              </a:spcAft>
            </a:pPr>
            <a:r>
              <a:rPr lang="en-US" altLang="en-US" sz="2000" b="1">
                <a:solidFill>
                  <a:schemeClr val="tx1"/>
                </a:solidFill>
                <a:latin typeface="Arial"/>
                <a:cs typeface="Arial"/>
              </a:rPr>
              <a:t>Significant immediate postoperative </a:t>
            </a:r>
            <a:r>
              <a:rPr lang="en-US" altLang="en-US" sz="2000" b="1" err="1">
                <a:solidFill>
                  <a:schemeClr val="tx1"/>
                </a:solidFill>
                <a:latin typeface="Arial"/>
                <a:cs typeface="Arial"/>
              </a:rPr>
              <a:t>haemodynamic</a:t>
            </a:r>
            <a:r>
              <a:rPr lang="en-US" altLang="en-US" sz="2000" b="1">
                <a:solidFill>
                  <a:schemeClr val="tx1"/>
                </a:solidFill>
                <a:latin typeface="Arial"/>
                <a:cs typeface="Arial"/>
              </a:rPr>
              <a:t> improvement (pre and post CPB):</a:t>
            </a:r>
          </a:p>
          <a:p>
            <a:pPr fontAlgn="base">
              <a:lnSpc>
                <a:spcPct val="100000"/>
              </a:lnSpc>
              <a:spcAft>
                <a:spcPct val="0"/>
              </a:spcAft>
            </a:pPr>
            <a:r>
              <a:rPr kumimoji="0" lang="en-US" altLang="en-US" sz="2000" b="1" i="0" u="none" strike="noStrike" cap="none" normalizeH="0" baseline="0">
                <a:ln>
                  <a:noFill/>
                </a:ln>
                <a:solidFill>
                  <a:schemeClr val="tx1"/>
                </a:solidFill>
                <a:effectLst/>
                <a:latin typeface="Arial"/>
                <a:cs typeface="Arial"/>
              </a:rPr>
              <a:t>Mean PVR reduction:</a:t>
            </a:r>
            <a:r>
              <a:rPr kumimoji="0" lang="en-US" altLang="en-US" sz="2000" b="0" i="0" u="none" strike="noStrike" cap="none" normalizeH="0" baseline="0">
                <a:ln>
                  <a:noFill/>
                </a:ln>
                <a:solidFill>
                  <a:schemeClr val="tx1"/>
                </a:solidFill>
                <a:effectLst/>
                <a:latin typeface="Arial"/>
                <a:cs typeface="Arial"/>
              </a:rPr>
              <a:t> 				−45%</a:t>
            </a:r>
            <a:endParaRPr lang="en-US" altLang="en-US" sz="2000">
              <a:solidFill>
                <a:schemeClr val="tx1"/>
              </a:solidFill>
              <a:latin typeface="Arial"/>
              <a:cs typeface="Arial"/>
            </a:endParaRPr>
          </a:p>
          <a:p>
            <a:pPr fontAlgn="base">
              <a:lnSpc>
                <a:spcPct val="100000"/>
              </a:lnSpc>
              <a:spcAft>
                <a:spcPct val="0"/>
              </a:spcAft>
            </a:pPr>
            <a:r>
              <a:rPr kumimoji="0" lang="en-US" altLang="en-US" sz="2000" b="1" i="0" u="none" strike="noStrike" cap="none" normalizeH="0" baseline="0">
                <a:ln>
                  <a:noFill/>
                </a:ln>
                <a:solidFill>
                  <a:schemeClr val="tx1"/>
                </a:solidFill>
                <a:effectLst/>
                <a:latin typeface="Arial"/>
                <a:cs typeface="Arial"/>
              </a:rPr>
              <a:t>Mean </a:t>
            </a:r>
            <a:r>
              <a:rPr kumimoji="0" lang="en-US" altLang="en-US" sz="2000" b="1" i="0" u="none" strike="noStrike" cap="none" normalizeH="0" baseline="0" err="1">
                <a:ln>
                  <a:noFill/>
                </a:ln>
                <a:solidFill>
                  <a:schemeClr val="tx1"/>
                </a:solidFill>
                <a:effectLst/>
                <a:latin typeface="Arial"/>
                <a:cs typeface="Arial"/>
              </a:rPr>
              <a:t>mPAP</a:t>
            </a:r>
            <a:r>
              <a:rPr kumimoji="0" lang="en-US" altLang="en-US" sz="2000" b="1" i="0" u="none" strike="noStrike" cap="none" normalizeH="0" baseline="0">
                <a:ln>
                  <a:noFill/>
                </a:ln>
                <a:solidFill>
                  <a:schemeClr val="tx1"/>
                </a:solidFill>
                <a:effectLst/>
                <a:latin typeface="Arial"/>
                <a:cs typeface="Arial"/>
              </a:rPr>
              <a:t> reduction:</a:t>
            </a:r>
            <a:r>
              <a:rPr kumimoji="0" lang="en-US" altLang="en-US" sz="2000" b="0" i="0" u="none" strike="noStrike" cap="none" normalizeH="0" baseline="0">
                <a:ln>
                  <a:noFill/>
                </a:ln>
                <a:solidFill>
                  <a:schemeClr val="tx1"/>
                </a:solidFill>
                <a:effectLst/>
                <a:latin typeface="Arial"/>
                <a:cs typeface="Arial"/>
              </a:rPr>
              <a:t> 				−48%</a:t>
            </a:r>
            <a:endParaRPr kumimoji="0" lang="en-US" altLang="en-US" sz="2000">
              <a:solidFill>
                <a:schemeClr val="tx1"/>
              </a:solidFill>
              <a:latin typeface="Arial"/>
              <a:cs typeface="Arial"/>
            </a:endParaRPr>
          </a:p>
          <a:p>
            <a:pPr fontAlgn="base">
              <a:lnSpc>
                <a:spcPct val="100000"/>
              </a:lnSpc>
              <a:spcAft>
                <a:spcPct val="0"/>
              </a:spcAft>
            </a:pPr>
            <a:r>
              <a:rPr lang="en-US" altLang="en-US" sz="2000" b="1">
                <a:solidFill>
                  <a:schemeClr val="tx1"/>
                </a:solidFill>
                <a:latin typeface="Arial"/>
                <a:cs typeface="Arial"/>
              </a:rPr>
              <a:t>Mean</a:t>
            </a:r>
            <a:r>
              <a:rPr lang="en-US" altLang="en-US" sz="2000">
                <a:solidFill>
                  <a:schemeClr val="tx1"/>
                </a:solidFill>
                <a:latin typeface="Arial"/>
                <a:cs typeface="Arial"/>
              </a:rPr>
              <a:t> </a:t>
            </a:r>
            <a:r>
              <a:rPr lang="en-US" altLang="en-US" sz="2000" b="1">
                <a:solidFill>
                  <a:schemeClr val="tx1"/>
                </a:solidFill>
                <a:latin typeface="Arial"/>
                <a:cs typeface="Arial"/>
              </a:rPr>
              <a:t>blood loss: 					</a:t>
            </a:r>
            <a:r>
              <a:rPr lang="en-US" altLang="en-US" sz="2000">
                <a:solidFill>
                  <a:schemeClr val="tx1"/>
                </a:solidFill>
                <a:latin typeface="Arial"/>
                <a:cs typeface="Arial"/>
              </a:rPr>
              <a:t>225 ml. </a:t>
            </a:r>
            <a:endParaRPr lang="en-US" altLang="en-US" sz="2000">
              <a:solidFill>
                <a:schemeClr val="tx1"/>
              </a:solidFill>
            </a:endParaRPr>
          </a:p>
        </p:txBody>
      </p:sp>
    </p:spTree>
    <p:extLst>
      <p:ext uri="{BB962C8B-B14F-4D97-AF65-F5344CB8AC3E}">
        <p14:creationId xmlns:p14="http://schemas.microsoft.com/office/powerpoint/2010/main" val="3440792975"/>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64CD574-8299-26CE-236D-9D4180A2B6A0}"/>
              </a:ext>
            </a:extLst>
          </p:cNvPr>
          <p:cNvSpPr>
            <a:spLocks noGrp="1"/>
          </p:cNvSpPr>
          <p:nvPr>
            <p:ph type="title"/>
          </p:nvPr>
        </p:nvSpPr>
        <p:spPr/>
        <p:txBody>
          <a:bodyPr lIns="91440" tIns="45720" rIns="91440" bIns="45720" anchor="t">
            <a:normAutofit/>
          </a:bodyPr>
          <a:lstStyle/>
          <a:p>
            <a:r>
              <a:rPr lang="en-GB">
                <a:latin typeface="Arial"/>
                <a:cs typeface="Arial"/>
              </a:rPr>
              <a:t>Results</a:t>
            </a:r>
            <a:endParaRPr lang="en-GB"/>
          </a:p>
        </p:txBody>
      </p:sp>
      <p:sp>
        <p:nvSpPr>
          <p:cNvPr id="4" name="Text Placeholder 3">
            <a:extLst>
              <a:ext uri="{FF2B5EF4-FFF2-40B4-BE49-F238E27FC236}">
                <a16:creationId xmlns:a16="http://schemas.microsoft.com/office/drawing/2014/main" id="{AC24A3A3-FF62-CD83-1C52-CD1E4CBF99E5}"/>
              </a:ext>
            </a:extLst>
          </p:cNvPr>
          <p:cNvSpPr>
            <a:spLocks noGrp="1"/>
          </p:cNvSpPr>
          <p:nvPr>
            <p:ph type="body" sz="quarter" idx="10"/>
          </p:nvPr>
        </p:nvSpPr>
        <p:spPr/>
        <p:txBody>
          <a:bodyPr/>
          <a:lstStyle/>
          <a:p>
            <a:endParaRPr lang="en-GB"/>
          </a:p>
        </p:txBody>
      </p:sp>
      <p:sp>
        <p:nvSpPr>
          <p:cNvPr id="5" name="Rectangle 1">
            <a:extLst>
              <a:ext uri="{FF2B5EF4-FFF2-40B4-BE49-F238E27FC236}">
                <a16:creationId xmlns:a16="http://schemas.microsoft.com/office/drawing/2014/main" id="{2D76E728-E60B-4B05-90F8-1F3FA0DC448F}"/>
              </a:ext>
            </a:extLst>
          </p:cNvPr>
          <p:cNvSpPr>
            <a:spLocks noGrp="1" noChangeArrowheads="1"/>
          </p:cNvSpPr>
          <p:nvPr>
            <p:ph idx="1"/>
          </p:nvPr>
        </p:nvSpPr>
        <p:spPr bwMode="auto">
          <a:xfrm>
            <a:off x="374310" y="1737129"/>
            <a:ext cx="11443380" cy="3949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342900" fontAlgn="base">
              <a:spcBef>
                <a:spcPct val="0"/>
              </a:spcBef>
              <a:spcAft>
                <a:spcPct val="0"/>
              </a:spcAft>
            </a:pPr>
            <a:r>
              <a:rPr lang="en-US" altLang="en-US" b="1">
                <a:latin typeface="Arial"/>
                <a:cs typeface="Arial"/>
              </a:rPr>
              <a:t>ICU stay:						</a:t>
            </a:r>
            <a:r>
              <a:rPr lang="en-US" altLang="en-US">
                <a:latin typeface="Arial"/>
                <a:cs typeface="Arial"/>
              </a:rPr>
              <a:t>~ 25 hours</a:t>
            </a:r>
          </a:p>
          <a:p>
            <a:pPr fontAlgn="base">
              <a:spcBef>
                <a:spcPct val="0"/>
              </a:spcBef>
              <a:spcAft>
                <a:spcPct val="0"/>
              </a:spcAft>
            </a:pPr>
            <a:r>
              <a:rPr lang="en-US" altLang="en-US" b="1">
                <a:latin typeface="Arial"/>
                <a:cs typeface="Arial"/>
              </a:rPr>
              <a:t>Mean ventilation time: 				</a:t>
            </a:r>
            <a:r>
              <a:rPr lang="en-US" altLang="en-US">
                <a:latin typeface="Arial"/>
                <a:cs typeface="Arial"/>
              </a:rPr>
              <a:t>9.5 hours (7–15 hours)  </a:t>
            </a:r>
          </a:p>
          <a:p>
            <a:pPr fontAlgn="base">
              <a:spcBef>
                <a:spcPct val="0"/>
              </a:spcBef>
              <a:spcAft>
                <a:spcPct val="0"/>
              </a:spcAft>
            </a:pPr>
            <a:r>
              <a:rPr lang="en-US" altLang="en-US" b="1">
                <a:latin typeface="Arial"/>
                <a:cs typeface="Arial"/>
              </a:rPr>
              <a:t>CV support: 					</a:t>
            </a:r>
            <a:r>
              <a:rPr lang="en-US" altLang="en-US">
                <a:latin typeface="Arial"/>
                <a:cs typeface="Arial"/>
              </a:rPr>
              <a:t>Dopamine &lt;5 mcg/kg/min</a:t>
            </a:r>
            <a:r>
              <a:rPr lang="en-US" altLang="en-US" sz="1600" i="1">
                <a:latin typeface="Arial"/>
                <a:cs typeface="Arial"/>
              </a:rPr>
              <a:t> </a:t>
            </a:r>
          </a:p>
          <a:p>
            <a:pPr marL="0" indent="0" fontAlgn="base">
              <a:spcBef>
                <a:spcPct val="0"/>
              </a:spcBef>
              <a:spcAft>
                <a:spcPct val="0"/>
              </a:spcAft>
              <a:buNone/>
            </a:pPr>
            <a:r>
              <a:rPr lang="en-US" altLang="en-US" sz="1600" i="1">
                <a:latin typeface="Arial"/>
                <a:cs typeface="Arial"/>
              </a:rPr>
              <a:t>							    a few patients required no support</a:t>
            </a:r>
          </a:p>
          <a:p>
            <a:pPr marL="0" indent="0" fontAlgn="base">
              <a:spcBef>
                <a:spcPct val="0"/>
              </a:spcBef>
              <a:spcAft>
                <a:spcPct val="0"/>
              </a:spcAft>
              <a:buNone/>
            </a:pPr>
            <a:endParaRPr lang="en-US" altLang="en-US" sz="1600" i="1">
              <a:latin typeface="Arial"/>
              <a:cs typeface="Arial"/>
            </a:endParaRPr>
          </a:p>
          <a:p>
            <a:pPr marL="0" indent="0" fontAlgn="base">
              <a:spcBef>
                <a:spcPct val="0"/>
              </a:spcBef>
              <a:spcAft>
                <a:spcPct val="0"/>
              </a:spcAft>
              <a:buNone/>
            </a:pPr>
            <a:endParaRPr lang="en-US" sz="1600" i="1">
              <a:latin typeface="Arial"/>
              <a:cs typeface="Arial"/>
            </a:endParaRPr>
          </a:p>
          <a:p>
            <a:pPr fontAlgn="base">
              <a:spcBef>
                <a:spcPct val="0"/>
              </a:spcBef>
              <a:spcAft>
                <a:spcPct val="0"/>
              </a:spcAft>
            </a:pPr>
            <a:r>
              <a:rPr lang="en-GB" b="1">
                <a:latin typeface="Arial"/>
                <a:cs typeface="Arial"/>
              </a:rPr>
              <a:t> </a:t>
            </a:r>
            <a:r>
              <a:rPr lang="en-GB">
                <a:latin typeface="Arial"/>
                <a:cs typeface="Arial"/>
              </a:rPr>
              <a:t>All patients were </a:t>
            </a:r>
            <a:r>
              <a:rPr lang="en-GB" b="1">
                <a:latin typeface="Arial"/>
                <a:cs typeface="Arial"/>
              </a:rPr>
              <a:t>safely</a:t>
            </a:r>
            <a:r>
              <a:rPr lang="en-GB">
                <a:latin typeface="Arial"/>
                <a:cs typeface="Arial"/>
              </a:rPr>
              <a:t> </a:t>
            </a:r>
            <a:r>
              <a:rPr lang="en-GB" b="1">
                <a:latin typeface="Arial"/>
                <a:cs typeface="Arial"/>
              </a:rPr>
              <a:t>transferred to the ward </a:t>
            </a:r>
            <a:r>
              <a:rPr lang="en-GB">
                <a:latin typeface="Arial"/>
                <a:cs typeface="Arial"/>
              </a:rPr>
              <a:t>from ERU</a:t>
            </a:r>
          </a:p>
          <a:p>
            <a:r>
              <a:rPr lang="en-GB">
                <a:latin typeface="Arial"/>
                <a:cs typeface="Arial"/>
              </a:rPr>
              <a:t>One patient (PTE &amp; CABG) was readmitted the next day due to type II respiratory failure and AKI</a:t>
            </a:r>
          </a:p>
          <a:p>
            <a:pPr lvl="1"/>
            <a:r>
              <a:rPr lang="en-GB" sz="2400">
                <a:latin typeface="Arial"/>
                <a:cs typeface="Arial"/>
              </a:rPr>
              <a:t>Required dopamine, noradrenaline, HFNO.</a:t>
            </a:r>
          </a:p>
          <a:p>
            <a:pPr lvl="1"/>
            <a:r>
              <a:rPr lang="en-GB" sz="2400">
                <a:latin typeface="Arial"/>
                <a:cs typeface="Arial"/>
              </a:rPr>
              <a:t>Stayed 3 additional days in ICU - total stay at hospital 8 days. </a:t>
            </a:r>
            <a:endParaRPr lang="en-US" altLang="en-US" sz="2400">
              <a:latin typeface="Arial"/>
              <a:cs typeface="Arial"/>
            </a:endParaRPr>
          </a:p>
          <a:p>
            <a:pPr marL="0" marR="0" lvl="0" indent="0" algn="l" defTabSz="914400" rtl="0" eaLnBrk="0" fontAlgn="base" latinLnBrk="0" hangingPunct="0">
              <a:lnSpc>
                <a:spcPct val="100000"/>
              </a:lnSpc>
              <a:spcBef>
                <a:spcPct val="0"/>
              </a:spcBef>
              <a:spcAft>
                <a:spcPct val="0"/>
              </a:spcAft>
              <a:buClrTx/>
              <a:buSzTx/>
              <a:buFont typeface="Arial"/>
              <a:buChar char="•"/>
              <a:tabLst/>
            </a:pPr>
            <a:endParaRPr lang="en-US" altLang="en-US" sz="1800"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2133617018"/>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C41AAA-165D-9619-B2D3-6C5A3E0252E2}"/>
              </a:ext>
            </a:extLst>
          </p:cNvPr>
          <p:cNvSpPr>
            <a:spLocks noGrp="1"/>
          </p:cNvSpPr>
          <p:nvPr>
            <p:ph type="title"/>
          </p:nvPr>
        </p:nvSpPr>
        <p:spPr/>
        <p:txBody>
          <a:bodyPr lIns="91440" tIns="45720" rIns="91440" bIns="45720" anchor="t">
            <a:normAutofit/>
          </a:bodyPr>
          <a:lstStyle/>
          <a:p>
            <a:r>
              <a:rPr lang="en-GB">
                <a:latin typeface="Arial"/>
                <a:cs typeface="Arial"/>
              </a:rPr>
              <a:t>Results</a:t>
            </a:r>
            <a:endParaRPr lang="en-GB"/>
          </a:p>
        </p:txBody>
      </p:sp>
      <p:sp>
        <p:nvSpPr>
          <p:cNvPr id="4" name="Text Placeholder 3">
            <a:extLst>
              <a:ext uri="{FF2B5EF4-FFF2-40B4-BE49-F238E27FC236}">
                <a16:creationId xmlns:a16="http://schemas.microsoft.com/office/drawing/2014/main" id="{B2944722-2A0F-5B3B-4845-0AC80B46726A}"/>
              </a:ext>
            </a:extLst>
          </p:cNvPr>
          <p:cNvSpPr>
            <a:spLocks noGrp="1"/>
          </p:cNvSpPr>
          <p:nvPr>
            <p:ph type="body" sz="quarter" idx="10"/>
          </p:nvPr>
        </p:nvSpPr>
        <p:spPr/>
        <p:txBody>
          <a:bodyPr/>
          <a:lstStyle/>
          <a:p>
            <a:endParaRPr lang="en-GB"/>
          </a:p>
        </p:txBody>
      </p:sp>
      <p:sp>
        <p:nvSpPr>
          <p:cNvPr id="5" name="Rectangle 1">
            <a:extLst>
              <a:ext uri="{FF2B5EF4-FFF2-40B4-BE49-F238E27FC236}">
                <a16:creationId xmlns:a16="http://schemas.microsoft.com/office/drawing/2014/main" id="{273E57ED-798A-4FFA-E392-6D453B9D3CBB}"/>
              </a:ext>
            </a:extLst>
          </p:cNvPr>
          <p:cNvSpPr>
            <a:spLocks noGrp="1" noChangeArrowheads="1"/>
          </p:cNvSpPr>
          <p:nvPr>
            <p:ph idx="1"/>
          </p:nvPr>
        </p:nvSpPr>
        <p:spPr bwMode="auto">
          <a:xfrm>
            <a:off x="334963" y="2079087"/>
            <a:ext cx="11171237" cy="3218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fontAlgn="base">
              <a:lnSpc>
                <a:spcPct val="100000"/>
              </a:lnSpc>
              <a:spcAft>
                <a:spcPct val="0"/>
              </a:spcAft>
              <a:buSzTx/>
              <a:tabLst/>
            </a:pPr>
            <a:r>
              <a:rPr lang="en-US" altLang="en-US" b="1">
                <a:solidFill>
                  <a:schemeClr val="tx1"/>
                </a:solidFill>
              </a:rPr>
              <a:t>Total hospital stay: 	</a:t>
            </a:r>
            <a:r>
              <a:rPr lang="en-US" altLang="en-US" sz="2000" b="1">
                <a:solidFill>
                  <a:schemeClr val="tx1"/>
                </a:solidFill>
                <a:latin typeface="Arial"/>
                <a:cs typeface="Arial"/>
              </a:rPr>
              <a:t>		</a:t>
            </a:r>
            <a:r>
              <a:rPr lang="en-US" altLang="en-US">
                <a:solidFill>
                  <a:schemeClr val="tx1"/>
                </a:solidFill>
                <a:latin typeface="Arial"/>
                <a:cs typeface="Arial"/>
              </a:rPr>
              <a:t>	7–15 days </a:t>
            </a:r>
            <a:r>
              <a:rPr lang="en-US" altLang="en-US" b="1">
                <a:solidFill>
                  <a:schemeClr val="tx1"/>
                </a:solidFill>
                <a:latin typeface="Arial"/>
                <a:cs typeface="Arial"/>
              </a:rPr>
              <a:t>(mean 9 days)</a:t>
            </a:r>
          </a:p>
          <a:p>
            <a:pPr marR="0" lvl="0" fontAlgn="base">
              <a:lnSpc>
                <a:spcPct val="100000"/>
              </a:lnSpc>
              <a:spcAft>
                <a:spcPct val="0"/>
              </a:spcAft>
              <a:buSzTx/>
              <a:tabLst/>
            </a:pPr>
            <a:r>
              <a:rPr kumimoji="0" lang="en-US" altLang="en-US" b="1" i="0" u="none" strike="noStrike" cap="none" normalizeH="0" baseline="0">
                <a:ln>
                  <a:noFill/>
                </a:ln>
                <a:solidFill>
                  <a:schemeClr val="tx1"/>
                </a:solidFill>
                <a:effectLst/>
                <a:latin typeface="Arial" panose="020B0604020202020204" pitchFamily="34" charset="0"/>
              </a:rPr>
              <a:t>Follow-up (≥3 months post-surgery)</a:t>
            </a:r>
          </a:p>
          <a:p>
            <a:pPr lvl="1" fontAlgn="base">
              <a:lnSpc>
                <a:spcPct val="100000"/>
              </a:lnSpc>
              <a:spcAft>
                <a:spcPct val="0"/>
              </a:spcAft>
            </a:pPr>
            <a:r>
              <a:rPr kumimoji="0" lang="en-US" altLang="en-US" b="1" i="0" u="none" strike="noStrike" cap="none" normalizeH="0" baseline="0">
                <a:ln>
                  <a:noFill/>
                </a:ln>
                <a:solidFill>
                  <a:schemeClr val="tx1"/>
                </a:solidFill>
                <a:effectLst/>
                <a:latin typeface="Arial"/>
                <a:cs typeface="Arial"/>
              </a:rPr>
              <a:t>PVR:</a:t>
            </a:r>
            <a:r>
              <a:rPr kumimoji="0" lang="en-US" altLang="en-US" b="0" i="0" u="none" strike="noStrike" cap="none" normalizeH="0" baseline="0">
                <a:ln>
                  <a:noFill/>
                </a:ln>
                <a:solidFill>
                  <a:schemeClr val="tx1"/>
                </a:solidFill>
                <a:effectLst/>
                <a:latin typeface="Arial"/>
                <a:cs typeface="Arial"/>
              </a:rPr>
              <a:t> 					</a:t>
            </a:r>
            <a:r>
              <a:rPr lang="en-GB"/>
              <a:t>↓</a:t>
            </a:r>
            <a:r>
              <a:rPr kumimoji="0" lang="en-US" altLang="en-US" b="0" i="0" u="none" strike="noStrike" cap="none" normalizeH="0" baseline="0">
                <a:ln>
                  <a:noFill/>
                </a:ln>
                <a:solidFill>
                  <a:schemeClr val="tx1"/>
                </a:solidFill>
                <a:effectLst/>
                <a:latin typeface="Arial"/>
                <a:cs typeface="Arial"/>
              </a:rPr>
              <a:t> ~</a:t>
            </a:r>
            <a:r>
              <a:rPr lang="en-US" altLang="en-US">
                <a:solidFill>
                  <a:schemeClr val="tx1"/>
                </a:solidFill>
                <a:latin typeface="Arial"/>
                <a:cs typeface="Arial"/>
              </a:rPr>
              <a:t>53%</a:t>
            </a:r>
            <a:r>
              <a:rPr kumimoji="0" lang="en-US" altLang="en-US" b="0" i="0" u="none" strike="noStrike" cap="none" normalizeH="0" baseline="0">
                <a:ln>
                  <a:noFill/>
                </a:ln>
                <a:solidFill>
                  <a:schemeClr val="tx1"/>
                </a:solidFill>
                <a:effectLst/>
                <a:latin typeface="Arial"/>
                <a:cs typeface="Arial"/>
              </a:rPr>
              <a:t> on average vs. preoperative values</a:t>
            </a:r>
            <a:r>
              <a:rPr lang="en-US" altLang="en-US">
                <a:solidFill>
                  <a:schemeClr val="tx1"/>
                </a:solidFill>
                <a:latin typeface="Arial"/>
                <a:cs typeface="Arial"/>
              </a:rPr>
              <a:t>.</a:t>
            </a:r>
          </a:p>
          <a:p>
            <a:pPr lvl="1" fontAlgn="base">
              <a:lnSpc>
                <a:spcPct val="100000"/>
              </a:lnSpc>
              <a:spcAft>
                <a:spcPct val="0"/>
              </a:spcAft>
            </a:pPr>
            <a:r>
              <a:rPr kumimoji="0" lang="en-US" altLang="en-US" b="1" i="0" u="none" strike="noStrike" cap="none" normalizeH="0" baseline="0" err="1">
                <a:ln>
                  <a:noFill/>
                </a:ln>
                <a:solidFill>
                  <a:schemeClr val="tx1"/>
                </a:solidFill>
                <a:effectLst/>
                <a:latin typeface="Arial"/>
                <a:cs typeface="Arial"/>
              </a:rPr>
              <a:t>mPAP</a:t>
            </a:r>
            <a:r>
              <a:rPr kumimoji="0" lang="en-US" altLang="en-US" b="1" i="0" u="none" strike="noStrike" cap="none" normalizeH="0" baseline="0">
                <a:ln>
                  <a:noFill/>
                </a:ln>
                <a:solidFill>
                  <a:schemeClr val="tx1"/>
                </a:solidFill>
                <a:effectLst/>
                <a:latin typeface="Arial"/>
                <a:cs typeface="Arial"/>
              </a:rPr>
              <a:t>:</a:t>
            </a:r>
            <a:r>
              <a:rPr kumimoji="0" lang="en-US" altLang="en-US" b="0" i="0" u="none" strike="noStrike" cap="none" normalizeH="0" baseline="0">
                <a:ln>
                  <a:noFill/>
                </a:ln>
                <a:solidFill>
                  <a:schemeClr val="tx1"/>
                </a:solidFill>
                <a:effectLst/>
                <a:latin typeface="Arial"/>
                <a:cs typeface="Arial"/>
              </a:rPr>
              <a:t> 					</a:t>
            </a:r>
            <a:r>
              <a:rPr lang="en-GB"/>
              <a:t>↓ </a:t>
            </a:r>
            <a:r>
              <a:rPr lang="en-US" altLang="en-US">
                <a:solidFill>
                  <a:schemeClr val="tx1"/>
                </a:solidFill>
                <a:latin typeface="Arial"/>
                <a:cs typeface="Arial"/>
              </a:rPr>
              <a:t>~40%</a:t>
            </a:r>
            <a:r>
              <a:rPr kumimoji="0" lang="en-US" altLang="en-US" b="0" i="0" u="none" strike="noStrike" cap="none" normalizeH="0" baseline="0">
                <a:ln>
                  <a:noFill/>
                </a:ln>
                <a:solidFill>
                  <a:schemeClr val="tx1"/>
                </a:solidFill>
                <a:effectLst/>
                <a:latin typeface="Arial"/>
                <a:cs typeface="Arial"/>
              </a:rPr>
              <a:t> on average vs. preoperative values</a:t>
            </a:r>
            <a:r>
              <a:rPr lang="en-US" altLang="en-US">
                <a:solidFill>
                  <a:schemeClr val="tx1"/>
                </a:solidFill>
                <a:latin typeface="Arial"/>
                <a:cs typeface="Arial"/>
              </a:rPr>
              <a:t>.</a:t>
            </a:r>
          </a:p>
          <a:p>
            <a:pPr lvl="1" fontAlgn="base">
              <a:lnSpc>
                <a:spcPct val="100000"/>
              </a:lnSpc>
              <a:spcAft>
                <a:spcPct val="0"/>
              </a:spcAft>
            </a:pPr>
            <a:endParaRPr lang="en-US">
              <a:solidFill>
                <a:schemeClr val="tx1"/>
              </a:solidFill>
              <a:latin typeface="Arial"/>
              <a:cs typeface="Arial"/>
            </a:endParaRPr>
          </a:p>
          <a:p>
            <a:pPr fontAlgn="base">
              <a:lnSpc>
                <a:spcPct val="100000"/>
              </a:lnSpc>
              <a:spcAft>
                <a:spcPct val="0"/>
              </a:spcAft>
            </a:pPr>
            <a:r>
              <a:rPr lang="en-GB" b="1">
                <a:solidFill>
                  <a:schemeClr val="tx1"/>
                </a:solidFill>
              </a:rPr>
              <a:t>Patients reported overall improvement in well-being and were generally satisfied with their recovery</a:t>
            </a:r>
            <a:endParaRPr lang="en-US" altLang="en-US" b="1">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38718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81AF82-F5A2-18F1-5E9C-06B1A5045FE8}"/>
              </a:ext>
            </a:extLst>
          </p:cNvPr>
          <p:cNvSpPr>
            <a:spLocks noGrp="1"/>
          </p:cNvSpPr>
          <p:nvPr>
            <p:ph idx="1"/>
          </p:nvPr>
        </p:nvSpPr>
        <p:spPr/>
        <p:txBody>
          <a:bodyPr lIns="91440" tIns="45720" rIns="91440" bIns="45720" anchor="t"/>
          <a:lstStyle/>
          <a:p>
            <a:r>
              <a:rPr lang="en-GB">
                <a:latin typeface="Arial"/>
                <a:cs typeface="Arial"/>
              </a:rPr>
              <a:t>Because PTE is considered as a complex procedure, patients are often kept in the ICU by default. However, when appropriate clinical criteria are met, selected patients may be safely discharged earlier, fast-tracking postoperative care while also improving resource management. </a:t>
            </a:r>
          </a:p>
          <a:p>
            <a:r>
              <a:rPr lang="en-GB">
                <a:latin typeface="Arial"/>
                <a:cs typeface="Arial"/>
              </a:rPr>
              <a:t>For selected patients meeting criteria for early discharge, remaining in the ICU without indication may provide no benefit and exposes them to ICU-related risks.</a:t>
            </a:r>
          </a:p>
          <a:p>
            <a:r>
              <a:rPr lang="en-GB"/>
              <a:t> Early ICU discharge can enhance patient well-being, support rest and orientation, reduce exposure to ICU complications, and free ICU beds for patients who truly need them.</a:t>
            </a:r>
          </a:p>
          <a:p>
            <a:r>
              <a:rPr lang="en-GB"/>
              <a:t>There is no literature specifically discussing ICU length of stay after PTE. Brookes et al report general ICU stays of 4–15 days across multiple centres, but do not address early ICU discharge for selected patients. </a:t>
            </a:r>
          </a:p>
          <a:p>
            <a:endParaRPr lang="en-GB"/>
          </a:p>
        </p:txBody>
      </p:sp>
      <p:sp>
        <p:nvSpPr>
          <p:cNvPr id="4" name="Text Placeholder 3">
            <a:extLst>
              <a:ext uri="{FF2B5EF4-FFF2-40B4-BE49-F238E27FC236}">
                <a16:creationId xmlns:a16="http://schemas.microsoft.com/office/drawing/2014/main" id="{6F0BCA63-4A32-E7BF-BB94-FE3A7004971C}"/>
              </a:ext>
            </a:extLst>
          </p:cNvPr>
          <p:cNvSpPr>
            <a:spLocks noGrp="1"/>
          </p:cNvSpPr>
          <p:nvPr>
            <p:ph type="body" sz="quarter" idx="10"/>
          </p:nvPr>
        </p:nvSpPr>
        <p:spPr/>
        <p:txBody>
          <a:bodyPr/>
          <a:lstStyle/>
          <a:p>
            <a:r>
              <a:rPr lang="en-GB"/>
              <a:t>Brookes JDL, Li C, Chung STW, Brookes EM, Williams ML, McNamara N, Martin-Suarez S, Loforte A. Pulmonary thromboendarterectomy for chronic thromboembolic pulmonary hypertension: a systematic review. Ann </a:t>
            </a:r>
            <a:r>
              <a:rPr lang="en-GB" err="1"/>
              <a:t>Cardiothorac</a:t>
            </a:r>
            <a:r>
              <a:rPr lang="en-GB"/>
              <a:t> Surg. 2022 Mar;11(2):68-81</a:t>
            </a:r>
          </a:p>
        </p:txBody>
      </p:sp>
      <p:sp>
        <p:nvSpPr>
          <p:cNvPr id="5" name="Title 2">
            <a:extLst>
              <a:ext uri="{FF2B5EF4-FFF2-40B4-BE49-F238E27FC236}">
                <a16:creationId xmlns:a16="http://schemas.microsoft.com/office/drawing/2014/main" id="{67EE8E23-E0E6-DF1A-3323-4A14929959FE}"/>
              </a:ext>
            </a:extLst>
          </p:cNvPr>
          <p:cNvSpPr>
            <a:spLocks noGrp="1"/>
          </p:cNvSpPr>
          <p:nvPr>
            <p:ph type="title"/>
          </p:nvPr>
        </p:nvSpPr>
        <p:spPr>
          <a:xfrm>
            <a:off x="334963" y="365126"/>
            <a:ext cx="9982800" cy="867600"/>
          </a:xfrm>
        </p:spPr>
        <p:txBody>
          <a:bodyPr/>
          <a:lstStyle/>
          <a:p>
            <a:r>
              <a:rPr lang="en-GB"/>
              <a:t>Discussion</a:t>
            </a:r>
          </a:p>
        </p:txBody>
      </p:sp>
    </p:spTree>
    <p:extLst>
      <p:ext uri="{BB962C8B-B14F-4D97-AF65-F5344CB8AC3E}">
        <p14:creationId xmlns:p14="http://schemas.microsoft.com/office/powerpoint/2010/main" val="2070735090"/>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F69394-406D-46D9-B06C-54CA7C59248A}">
  <ds:schemaRefs>
    <ds:schemaRef ds:uri="70ef824e-81a8-4185-b29b-1ce15dfb1ac6"/>
    <ds:schemaRef ds:uri="94a67e06-54a4-445a-b79e-2b61c27d8f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B317F10-D44C-4D0E-ABD7-2B956DA2F734}">
  <ds:schemaRefs>
    <ds:schemaRef ds:uri="http://schemas.microsoft.com/sharepoint/v3/contenttype/forms"/>
  </ds:schemaRefs>
</ds:datastoreItem>
</file>

<file path=customXml/itemProps3.xml><?xml version="1.0" encoding="utf-8"?>
<ds:datastoreItem xmlns:ds="http://schemas.openxmlformats.org/officeDocument/2006/customXml" ds:itemID="{4C898D0B-672D-419F-A4E1-FDE5F05084F2}">
  <ds:schemaRefs>
    <ds:schemaRef ds:uri="70ef824e-81a8-4185-b29b-1ce15dfb1ac6"/>
    <ds:schemaRef ds:uri="94a67e06-54a4-445a-b79e-2b61c27d8f4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2026_abstract template</Template>
  <TotalTime>0</TotalTime>
  <Words>985</Words>
  <Application>Microsoft Office PowerPoint</Application>
  <PresentationFormat>Widescreen</PresentationFormat>
  <Paragraphs>81</Paragraphs>
  <Slides>10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ICC 2021</vt:lpstr>
      <vt:lpstr>PowerPoint Presentation</vt:lpstr>
      <vt:lpstr>Fast track ICU following Pulmonary endarterectomy surgery</vt:lpstr>
      <vt:lpstr>Introduction</vt:lpstr>
      <vt:lpstr>Methods</vt:lpstr>
      <vt:lpstr>Results</vt:lpstr>
      <vt:lpstr>Results</vt:lpstr>
      <vt:lpstr>Results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ARES, Florencia (ROYAL PAPWORTH HOSPITAL NHS FOUNDATION TRUST)</dc:creator>
  <cp:lastModifiedBy>ARES, Florencia (ROYAL PAPWORTH HOSPITAL NHS FOUNDATION TRUST)</cp:lastModifiedBy>
  <cp:revision>1</cp:revision>
  <dcterms:created xsi:type="dcterms:W3CDTF">2026-03-01T13:38:13Z</dcterms:created>
  <dcterms:modified xsi:type="dcterms:W3CDTF">2026-03-15T22:10:49Z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