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handoutMasterIdLst>
    <p:handoutMasterId r:id="rId12"/>
  </p:handoutMasterIdLst>
  <p:sldIdLst>
    <p:sldId id="258" r:id="rId5"/>
    <p:sldId id="259" r:id="rId6"/>
    <p:sldId id="260" r:id="rId7"/>
    <p:sldId id="261" r:id="rId8"/>
    <p:sldId id="262"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3840" userDrawn="1">
          <p15:clr>
            <a:srgbClr val="A4A3A4"/>
          </p15:clr>
        </p15:guide>
        <p15:guide id="3" orient="horz" pos="3067"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891A021-509A-6025-4AF0-C6838D967DA7}" name="Adam Torbicki" initials="AT" userId="3c9d8feae4775177" providerId="Windows Live"/>
  <p188:author id="{2F48AD62-C5B7-73CB-053C-5BDA317766F5}" name="Claudia Schuler" initials="CS" userId="S::claudia.schuler@NSPM.COM::99f0af8c-fd6c-4433-b7ab-6b770f3503b4" providerId="AD"/>
  <p188:author id="{25D06F89-1D1E-E99B-0771-0C79AB7734DA}" name="Sonja Mariotti Nesurini" initials="SMN" userId="S::sonja.mariotti@NSPM.COM::28629fb6-2441-424e-b167-4579315a85ca" providerId="AD"/>
  <p188:author id="{4D88D0CB-8D54-BB45-5843-016D4B6018F2}" name="Christoph Benner" initials="CB" userId="S::Christoph.Benner@NSPM.COM::84c046a5-be5c-4921-8ca7-73685d4e572f" providerId="AD"/>
  <p188:author id="{CC1EE7F2-E866-224D-7FB8-B1A5D4A6C922}" name="Elizabeth Oliver" initials="EO" userId="S::elizabeth.oliver@NSPM.COM::32c21e0e-d95f-49fc-9cee-aa6fb7ff08e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A335C"/>
    <a:srgbClr val="102550"/>
    <a:srgbClr val="97BAFF"/>
    <a:srgbClr val="FF9900"/>
    <a:srgbClr val="061C49"/>
    <a:srgbClr val="002060"/>
    <a:srgbClr val="9CBE4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5946"/>
  </p:normalViewPr>
  <p:slideViewPr>
    <p:cSldViewPr snapToGrid="0">
      <p:cViewPr>
        <p:scale>
          <a:sx n="91" d="100"/>
          <a:sy n="91" d="100"/>
        </p:scale>
        <p:origin x="1280" y="488"/>
      </p:cViewPr>
      <p:guideLst>
        <p:guide orient="horz" pos="2183"/>
        <p:guide pos="3840"/>
        <p:guide orient="horz" pos="3067"/>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microsoft.com/office/2018/10/relationships/authors" Target="authors.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841D00F-E798-46A1-BEA7-EC9ADB8EF83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H"/>
          </a:p>
        </p:txBody>
      </p:sp>
      <p:sp>
        <p:nvSpPr>
          <p:cNvPr id="3" name="Date Placeholder 2">
            <a:extLst>
              <a:ext uri="{FF2B5EF4-FFF2-40B4-BE49-F238E27FC236}">
                <a16:creationId xmlns:a16="http://schemas.microsoft.com/office/drawing/2014/main" id="{BD81E58E-36E8-4D38-AF4F-4F589B443D4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AE8FB1C-2736-4565-B543-6F553E0071CF}" type="datetimeFigureOut">
              <a:rPr lang="en-CH" smtClean="0"/>
              <a:t>3/15/26</a:t>
            </a:fld>
            <a:endParaRPr lang="en-CH"/>
          </a:p>
        </p:txBody>
      </p:sp>
      <p:sp>
        <p:nvSpPr>
          <p:cNvPr id="4" name="Footer Placeholder 3">
            <a:extLst>
              <a:ext uri="{FF2B5EF4-FFF2-40B4-BE49-F238E27FC236}">
                <a16:creationId xmlns:a16="http://schemas.microsoft.com/office/drawing/2014/main" id="{3B50F95C-0C59-4322-95E0-15DFD999A17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CH"/>
          </a:p>
        </p:txBody>
      </p:sp>
      <p:sp>
        <p:nvSpPr>
          <p:cNvPr id="5" name="Slide Number Placeholder 4">
            <a:extLst>
              <a:ext uri="{FF2B5EF4-FFF2-40B4-BE49-F238E27FC236}">
                <a16:creationId xmlns:a16="http://schemas.microsoft.com/office/drawing/2014/main" id="{B90A98DC-C961-480A-A431-94609B04934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C79AED8-629E-4DC9-B198-707A4084A64D}" type="slidenum">
              <a:rPr lang="en-CH" smtClean="0"/>
              <a:t>‹#›</a:t>
            </a:fld>
            <a:endParaRPr lang="en-CH"/>
          </a:p>
        </p:txBody>
      </p:sp>
    </p:spTree>
    <p:extLst>
      <p:ext uri="{BB962C8B-B14F-4D97-AF65-F5344CB8AC3E}">
        <p14:creationId xmlns:p14="http://schemas.microsoft.com/office/powerpoint/2010/main" val="9047670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C58C6B7-7E69-419D-A6C1-AC7940B829F4}" type="datetimeFigureOut">
              <a:rPr lang="en-GB" smtClean="0"/>
              <a:t>15/03/2026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C0C6AC9-B06A-4FA2-A910-210FA38D0760}" type="slidenum">
              <a:rPr lang="en-GB" smtClean="0"/>
              <a:t>‹#›</a:t>
            </a:fld>
            <a:endParaRPr lang="en-GB"/>
          </a:p>
        </p:txBody>
      </p:sp>
    </p:spTree>
    <p:extLst>
      <p:ext uri="{BB962C8B-B14F-4D97-AF65-F5344CB8AC3E}">
        <p14:creationId xmlns:p14="http://schemas.microsoft.com/office/powerpoint/2010/main" val="12778115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12" name="Text Placeholder 13">
            <a:extLst>
              <a:ext uri="{FF2B5EF4-FFF2-40B4-BE49-F238E27FC236}">
                <a16:creationId xmlns:a16="http://schemas.microsoft.com/office/drawing/2014/main" id="{15BF1BB5-C6A4-4F65-98F0-F169FFB0F841}"/>
              </a:ext>
            </a:extLst>
          </p:cNvPr>
          <p:cNvSpPr>
            <a:spLocks noGrp="1"/>
          </p:cNvSpPr>
          <p:nvPr>
            <p:ph type="body" sz="quarter" idx="13"/>
          </p:nvPr>
        </p:nvSpPr>
        <p:spPr>
          <a:xfrm>
            <a:off x="396465" y="5457407"/>
            <a:ext cx="11399070" cy="501650"/>
          </a:xfrm>
          <a:prstGeom prst="rect">
            <a:avLst/>
          </a:prstGeom>
        </p:spPr>
        <p:txBody>
          <a:bodyPr>
            <a:noAutofit/>
          </a:bodyPr>
          <a:lstStyle>
            <a:lvl1pPr marL="0" indent="0" algn="ctr">
              <a:buNone/>
              <a:defRPr sz="3200">
                <a:solidFill>
                  <a:schemeClr val="bg1"/>
                </a:solidFill>
                <a:latin typeface="Arial" panose="020B0604020202020204" pitchFamily="34" charset="0"/>
                <a:cs typeface="Arial" panose="020B0604020202020204" pitchFamily="34" charset="0"/>
              </a:defRPr>
            </a:lvl1pPr>
          </a:lstStyle>
          <a:p>
            <a:pPr lvl="0"/>
            <a:r>
              <a:rPr lang="ru-RU"/>
              <a:t>Образец текста</a:t>
            </a:r>
          </a:p>
        </p:txBody>
      </p:sp>
      <p:sp>
        <p:nvSpPr>
          <p:cNvPr id="13" name="Text Placeholder 13">
            <a:extLst>
              <a:ext uri="{FF2B5EF4-FFF2-40B4-BE49-F238E27FC236}">
                <a16:creationId xmlns:a16="http://schemas.microsoft.com/office/drawing/2014/main" id="{6BB9507B-2163-4974-BB68-922002B92A53}"/>
              </a:ext>
            </a:extLst>
          </p:cNvPr>
          <p:cNvSpPr>
            <a:spLocks noGrp="1"/>
          </p:cNvSpPr>
          <p:nvPr>
            <p:ph type="body" sz="quarter" idx="14"/>
          </p:nvPr>
        </p:nvSpPr>
        <p:spPr>
          <a:xfrm>
            <a:off x="3290094" y="5998706"/>
            <a:ext cx="5611813" cy="501650"/>
          </a:xfrm>
          <a:prstGeom prst="rect">
            <a:avLst/>
          </a:prstGeom>
        </p:spPr>
        <p:txBody>
          <a:bodyPr>
            <a:noAutofit/>
          </a:bodyPr>
          <a:lstStyle>
            <a:lvl1pPr marL="0" indent="0" algn="ctr">
              <a:buNone/>
              <a:defRPr sz="2400">
                <a:solidFill>
                  <a:schemeClr val="bg1"/>
                </a:solidFill>
                <a:latin typeface="Arial" panose="020B0604020202020204" pitchFamily="34" charset="0"/>
                <a:cs typeface="Arial" panose="020B0604020202020204" pitchFamily="34" charset="0"/>
              </a:defRPr>
            </a:lvl1pPr>
          </a:lstStyle>
          <a:p>
            <a:pPr lvl="0"/>
            <a:r>
              <a:rPr lang="ru-RU"/>
              <a:t>Образец текста</a:t>
            </a:r>
          </a:p>
        </p:txBody>
      </p:sp>
      <p:sp>
        <p:nvSpPr>
          <p:cNvPr id="23" name="Rectangle 22">
            <a:extLst>
              <a:ext uri="{FF2B5EF4-FFF2-40B4-BE49-F238E27FC236}">
                <a16:creationId xmlns:a16="http://schemas.microsoft.com/office/drawing/2014/main" id="{75EB2540-E58D-8B13-7A3E-3B5F00620417}"/>
              </a:ext>
            </a:extLst>
          </p:cNvPr>
          <p:cNvSpPr/>
          <p:nvPr userDrawn="1"/>
        </p:nvSpPr>
        <p:spPr>
          <a:xfrm>
            <a:off x="-38100" y="5171356"/>
            <a:ext cx="12240000" cy="1720496"/>
          </a:xfrm>
          <a:prstGeom prst="rect">
            <a:avLst/>
          </a:prstGeom>
          <a:solidFill>
            <a:srgbClr val="1A335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7" name="Straight Connector 6">
            <a:extLst>
              <a:ext uri="{FF2B5EF4-FFF2-40B4-BE49-F238E27FC236}">
                <a16:creationId xmlns:a16="http://schemas.microsoft.com/office/drawing/2014/main" id="{58E27300-0C31-475D-BF15-608D8BE1529F}"/>
              </a:ext>
            </a:extLst>
          </p:cNvPr>
          <p:cNvCxnSpPr/>
          <p:nvPr userDrawn="1"/>
        </p:nvCxnSpPr>
        <p:spPr>
          <a:xfrm>
            <a:off x="-38100" y="5342084"/>
            <a:ext cx="12240000" cy="0"/>
          </a:xfrm>
          <a:prstGeom prst="line">
            <a:avLst/>
          </a:prstGeom>
          <a:ln w="38100">
            <a:solidFill>
              <a:srgbClr val="FFC000"/>
            </a:solidFill>
          </a:ln>
        </p:spPr>
        <p:style>
          <a:lnRef idx="1">
            <a:schemeClr val="accent1"/>
          </a:lnRef>
          <a:fillRef idx="0">
            <a:schemeClr val="accent1"/>
          </a:fillRef>
          <a:effectRef idx="0">
            <a:schemeClr val="accent1"/>
          </a:effectRef>
          <a:fontRef idx="minor">
            <a:schemeClr val="tx1"/>
          </a:fontRef>
        </p:style>
      </p:cxnSp>
      <p:pic>
        <p:nvPicPr>
          <p:cNvPr id="2" name="Picture 1" descr="A building with a tower and a statue in the background&#10;&#10;Description automatically generated">
            <a:extLst>
              <a:ext uri="{FF2B5EF4-FFF2-40B4-BE49-F238E27FC236}">
                <a16:creationId xmlns:a16="http://schemas.microsoft.com/office/drawing/2014/main" id="{253A5B0D-FD71-4200-4A6A-64A0A5099B43}"/>
              </a:ext>
            </a:extLst>
          </p:cNvPr>
          <p:cNvPicPr>
            <a:picLocks noChangeAspect="1"/>
          </p:cNvPicPr>
          <p:nvPr userDrawn="1"/>
        </p:nvPicPr>
        <p:blipFill>
          <a:blip r:embed="rId2">
            <a:extLst>
              <a:ext uri="{28A0092B-C50C-407E-A947-70E740481C1C}">
                <a14:useLocalDpi xmlns:a14="http://schemas.microsoft.com/office/drawing/2010/main" val="0"/>
              </a:ext>
            </a:extLst>
          </a:blip>
          <a:srcRect l="824" r="3486"/>
          <a:stretch>
            <a:fillRect/>
          </a:stretch>
        </p:blipFill>
        <p:spPr>
          <a:xfrm>
            <a:off x="-38100" y="-8589"/>
            <a:ext cx="12240000" cy="5329697"/>
          </a:xfrm>
          <a:prstGeom prst="rect">
            <a:avLst/>
          </a:prstGeom>
        </p:spPr>
      </p:pic>
    </p:spTree>
    <p:extLst>
      <p:ext uri="{BB962C8B-B14F-4D97-AF65-F5344CB8AC3E}">
        <p14:creationId xmlns:p14="http://schemas.microsoft.com/office/powerpoint/2010/main" val="34276931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Заголовок и объект">
    <p:spTree>
      <p:nvGrpSpPr>
        <p:cNvPr id="1" name=""/>
        <p:cNvGrpSpPr/>
        <p:nvPr/>
      </p:nvGrpSpPr>
      <p:grpSpPr>
        <a:xfrm>
          <a:off x="0" y="0"/>
          <a:ext cx="0" cy="0"/>
          <a:chOff x="0" y="0"/>
          <a:chExt cx="0" cy="0"/>
        </a:xfrm>
      </p:grpSpPr>
      <p:sp>
        <p:nvSpPr>
          <p:cNvPr id="18" name="Content Placeholder 2"/>
          <p:cNvSpPr>
            <a:spLocks noGrp="1"/>
          </p:cNvSpPr>
          <p:nvPr>
            <p:ph idx="1"/>
          </p:nvPr>
        </p:nvSpPr>
        <p:spPr>
          <a:xfrm>
            <a:off x="334963" y="1440611"/>
            <a:ext cx="11522075" cy="4471200"/>
          </a:xfrm>
          <a:prstGeom prst="rect">
            <a:avLst/>
          </a:prstGeom>
        </p:spPr>
        <p:txBody>
          <a:bodyPr/>
          <a:lstStyle>
            <a:lvl1pPr marL="228600" indent="-228600">
              <a:buClr>
                <a:srgbClr val="FF9900"/>
              </a:buClr>
              <a:buFont typeface="Arial" panose="020B0604020202020204" pitchFamily="34" charset="0"/>
              <a:buChar char="•"/>
              <a:defRPr sz="2400">
                <a:solidFill>
                  <a:srgbClr val="002060"/>
                </a:solidFill>
                <a:latin typeface="Arial" panose="020B0604020202020204" pitchFamily="34" charset="0"/>
                <a:cs typeface="Arial" panose="020B0604020202020204" pitchFamily="34" charset="0"/>
              </a:defRPr>
            </a:lvl1pPr>
            <a:lvl2pPr marL="687600" indent="-230400">
              <a:buClr>
                <a:srgbClr val="FF9900"/>
              </a:buClr>
              <a:buFont typeface="Arial" panose="020B0604020202020204" pitchFamily="34" charset="0"/>
              <a:buChar char="•"/>
              <a:defRPr sz="2000">
                <a:solidFill>
                  <a:srgbClr val="002060"/>
                </a:solidFill>
                <a:latin typeface="Arial" panose="020B0604020202020204" pitchFamily="34" charset="0"/>
                <a:cs typeface="Arial" panose="020B0604020202020204" pitchFamily="34" charset="0"/>
              </a:defRPr>
            </a:lvl2pPr>
            <a:lvl3pPr marL="1143000" indent="-228600">
              <a:buClr>
                <a:srgbClr val="FF9900"/>
              </a:buClr>
              <a:buFont typeface="Arial" panose="020B0604020202020204" pitchFamily="34" charset="0"/>
              <a:buChar char="•"/>
              <a:defRPr sz="1800">
                <a:solidFill>
                  <a:srgbClr val="002060"/>
                </a:solidFill>
                <a:latin typeface="Arial" panose="020B0604020202020204" pitchFamily="34" charset="0"/>
                <a:cs typeface="Arial" panose="020B0604020202020204" pitchFamily="34" charset="0"/>
              </a:defRPr>
            </a:lvl3pPr>
            <a:lvl4pPr marL="1600200" indent="-228600">
              <a:buClr>
                <a:srgbClr val="FF9900"/>
              </a:buClr>
              <a:buFont typeface="Arial" panose="020B0604020202020204" pitchFamily="34" charset="0"/>
              <a:buChar char="•"/>
              <a:defRPr sz="1600">
                <a:solidFill>
                  <a:srgbClr val="002060"/>
                </a:solidFill>
                <a:latin typeface="Arial" panose="020B0604020202020204" pitchFamily="34" charset="0"/>
                <a:cs typeface="Arial" panose="020B0604020202020204" pitchFamily="34" charset="0"/>
              </a:defRPr>
            </a:lvl4pPr>
            <a:lvl5pPr marL="2057400" indent="-228600">
              <a:buClr>
                <a:srgbClr val="FF9900"/>
              </a:buClr>
              <a:buFont typeface="Arial" panose="020B0604020202020204" pitchFamily="34" charset="0"/>
              <a:buChar char="•"/>
              <a:defRPr sz="1600">
                <a:solidFill>
                  <a:srgbClr val="002060"/>
                </a:solidFill>
                <a:latin typeface="Arial" panose="020B0604020202020204" pitchFamily="34" charset="0"/>
                <a:cs typeface="Arial" panose="020B0604020202020204" pitchFamily="34" charset="0"/>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GB"/>
          </a:p>
        </p:txBody>
      </p:sp>
      <p:sp>
        <p:nvSpPr>
          <p:cNvPr id="17" name="Title 1"/>
          <p:cNvSpPr>
            <a:spLocks noGrp="1"/>
          </p:cNvSpPr>
          <p:nvPr>
            <p:ph type="title"/>
          </p:nvPr>
        </p:nvSpPr>
        <p:spPr>
          <a:xfrm>
            <a:off x="334963" y="365126"/>
            <a:ext cx="9982800" cy="867600"/>
          </a:xfrm>
          <a:prstGeom prst="rect">
            <a:avLst/>
          </a:prstGeom>
        </p:spPr>
        <p:txBody>
          <a:bodyPr>
            <a:normAutofit/>
          </a:bodyPr>
          <a:lstStyle>
            <a:lvl1pPr>
              <a:defRPr sz="3200" b="1">
                <a:solidFill>
                  <a:srgbClr val="002060"/>
                </a:solidFill>
                <a:latin typeface="Arial" panose="020B0604020202020204" pitchFamily="34" charset="0"/>
                <a:cs typeface="Arial" panose="020B0604020202020204" pitchFamily="34" charset="0"/>
              </a:defRPr>
            </a:lvl1pPr>
          </a:lstStyle>
          <a:p>
            <a:r>
              <a:rPr lang="ru-RU"/>
              <a:t>Образец заголовка</a:t>
            </a:r>
            <a:endParaRPr lang="en-GB"/>
          </a:p>
        </p:txBody>
      </p:sp>
      <p:sp>
        <p:nvSpPr>
          <p:cNvPr id="8" name="Text Placeholder 3">
            <a:extLst>
              <a:ext uri="{FF2B5EF4-FFF2-40B4-BE49-F238E27FC236}">
                <a16:creationId xmlns:a16="http://schemas.microsoft.com/office/drawing/2014/main" id="{4E736BAE-8E9A-4956-8506-173320B7E909}"/>
              </a:ext>
            </a:extLst>
          </p:cNvPr>
          <p:cNvSpPr>
            <a:spLocks noGrp="1"/>
          </p:cNvSpPr>
          <p:nvPr>
            <p:ph type="body" sz="quarter" idx="10" hasCustomPrompt="1"/>
          </p:nvPr>
        </p:nvSpPr>
        <p:spPr>
          <a:xfrm>
            <a:off x="334963" y="6010275"/>
            <a:ext cx="9662477" cy="482599"/>
          </a:xfrm>
          <a:prstGeom prst="rect">
            <a:avLst/>
          </a:prstGeom>
        </p:spPr>
        <p:txBody>
          <a:bodyPr anchor="b" anchorCtr="0"/>
          <a:lstStyle>
            <a:lvl1pPr marL="0" indent="0" algn="l">
              <a:buNone/>
              <a:defRPr sz="1000"/>
            </a:lvl1pPr>
            <a:lvl5pPr>
              <a:defRPr/>
            </a:lvl5pPr>
          </a:lstStyle>
          <a:p>
            <a:pPr lvl="0"/>
            <a:r>
              <a:rPr lang="en-US"/>
              <a:t>References</a:t>
            </a:r>
            <a:endParaRPr lang="en-GB"/>
          </a:p>
        </p:txBody>
      </p:sp>
    </p:spTree>
    <p:extLst>
      <p:ext uri="{BB962C8B-B14F-4D97-AF65-F5344CB8AC3E}">
        <p14:creationId xmlns:p14="http://schemas.microsoft.com/office/powerpoint/2010/main" val="3574139491"/>
      </p:ext>
    </p:extLst>
  </p:cSld>
  <p:clrMapOvr>
    <a:masterClrMapping/>
  </p:clrMapOvr>
  <p:extLst>
    <p:ext uri="{DCECCB84-F9BA-43D5-87BE-67443E8EF086}">
      <p15:sldGuideLst xmlns:p15="http://schemas.microsoft.com/office/powerpoint/2012/main">
        <p15:guide id="1" orient="horz" pos="3725"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ubtitle and Content">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8BC7BBD6-491B-4B0F-997D-96752651947B}"/>
              </a:ext>
            </a:extLst>
          </p:cNvPr>
          <p:cNvSpPr>
            <a:spLocks noGrp="1"/>
          </p:cNvSpPr>
          <p:nvPr>
            <p:ph type="body" sz="quarter" idx="13" hasCustomPrompt="1"/>
          </p:nvPr>
        </p:nvSpPr>
        <p:spPr>
          <a:xfrm>
            <a:off x="334800" y="855571"/>
            <a:ext cx="9982800" cy="427068"/>
          </a:xfrm>
          <a:prstGeom prst="rect">
            <a:avLst/>
          </a:prstGeom>
        </p:spPr>
        <p:txBody>
          <a:bodyPr/>
          <a:lstStyle>
            <a:lvl1pPr marL="0" indent="0">
              <a:buNone/>
              <a:defRPr sz="2400" b="1">
                <a:latin typeface="Arial" panose="020B0604020202020204" pitchFamily="34" charset="0"/>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en-US"/>
              <a:t>Click to add subtitle</a:t>
            </a:r>
            <a:endParaRPr lang="en-CH"/>
          </a:p>
        </p:txBody>
      </p:sp>
      <p:sp>
        <p:nvSpPr>
          <p:cNvPr id="46" name="Title 1">
            <a:extLst>
              <a:ext uri="{FF2B5EF4-FFF2-40B4-BE49-F238E27FC236}">
                <a16:creationId xmlns:a16="http://schemas.microsoft.com/office/drawing/2014/main" id="{473CAF70-4892-43A2-90EA-CBB039C88F68}"/>
              </a:ext>
            </a:extLst>
          </p:cNvPr>
          <p:cNvSpPr>
            <a:spLocks noGrp="1"/>
          </p:cNvSpPr>
          <p:nvPr>
            <p:ph type="title"/>
          </p:nvPr>
        </p:nvSpPr>
        <p:spPr>
          <a:xfrm>
            <a:off x="334800" y="365126"/>
            <a:ext cx="9982800" cy="529200"/>
          </a:xfrm>
          <a:prstGeom prst="rect">
            <a:avLst/>
          </a:prstGeom>
        </p:spPr>
        <p:txBody>
          <a:bodyPr>
            <a:normAutofit/>
          </a:bodyPr>
          <a:lstStyle>
            <a:lvl1pPr>
              <a:defRPr sz="3200" b="1">
                <a:solidFill>
                  <a:srgbClr val="002060"/>
                </a:solidFill>
                <a:latin typeface="Arial" panose="020B0604020202020204" pitchFamily="34" charset="0"/>
                <a:cs typeface="Arial" panose="020B0604020202020204" pitchFamily="34" charset="0"/>
              </a:defRPr>
            </a:lvl1pPr>
          </a:lstStyle>
          <a:p>
            <a:r>
              <a:rPr lang="ru-RU"/>
              <a:t>Образец заголовка</a:t>
            </a:r>
            <a:endParaRPr lang="en-GB" dirty="0"/>
          </a:p>
        </p:txBody>
      </p:sp>
      <p:sp>
        <p:nvSpPr>
          <p:cNvPr id="5" name="Content Placeholder 2">
            <a:extLst>
              <a:ext uri="{FF2B5EF4-FFF2-40B4-BE49-F238E27FC236}">
                <a16:creationId xmlns:a16="http://schemas.microsoft.com/office/drawing/2014/main" id="{0728539B-31E7-420A-9F5E-3D67A078ECE3}"/>
              </a:ext>
            </a:extLst>
          </p:cNvPr>
          <p:cNvSpPr>
            <a:spLocks noGrp="1"/>
          </p:cNvSpPr>
          <p:nvPr>
            <p:ph idx="1"/>
          </p:nvPr>
        </p:nvSpPr>
        <p:spPr>
          <a:xfrm>
            <a:off x="334963" y="1440611"/>
            <a:ext cx="11522075" cy="4471200"/>
          </a:xfrm>
          <a:prstGeom prst="rect">
            <a:avLst/>
          </a:prstGeom>
        </p:spPr>
        <p:txBody>
          <a:bodyPr/>
          <a:lstStyle>
            <a:lvl1pPr marL="228600" indent="-228600">
              <a:buClr>
                <a:srgbClr val="FF9900"/>
              </a:buClr>
              <a:buFont typeface="Arial" panose="020B0604020202020204" pitchFamily="34" charset="0"/>
              <a:buChar char="•"/>
              <a:defRPr sz="2400">
                <a:solidFill>
                  <a:srgbClr val="002060"/>
                </a:solidFill>
                <a:latin typeface="Arial" panose="020B0604020202020204" pitchFamily="34" charset="0"/>
                <a:cs typeface="Arial" panose="020B0604020202020204" pitchFamily="34" charset="0"/>
              </a:defRPr>
            </a:lvl1pPr>
            <a:lvl2pPr marL="687600" indent="-230400">
              <a:buClr>
                <a:srgbClr val="FF9900"/>
              </a:buClr>
              <a:buFont typeface="Arial" panose="020B0604020202020204" pitchFamily="34" charset="0"/>
              <a:buChar char="•"/>
              <a:defRPr sz="2000">
                <a:solidFill>
                  <a:srgbClr val="002060"/>
                </a:solidFill>
                <a:latin typeface="Arial" panose="020B0604020202020204" pitchFamily="34" charset="0"/>
                <a:cs typeface="Arial" panose="020B0604020202020204" pitchFamily="34" charset="0"/>
              </a:defRPr>
            </a:lvl2pPr>
            <a:lvl3pPr marL="1143000" indent="-228600">
              <a:buClr>
                <a:srgbClr val="FF9900"/>
              </a:buClr>
              <a:buFont typeface="Arial" panose="020B0604020202020204" pitchFamily="34" charset="0"/>
              <a:buChar char="•"/>
              <a:defRPr sz="1800">
                <a:solidFill>
                  <a:srgbClr val="002060"/>
                </a:solidFill>
                <a:latin typeface="Arial" panose="020B0604020202020204" pitchFamily="34" charset="0"/>
                <a:cs typeface="Arial" panose="020B0604020202020204" pitchFamily="34" charset="0"/>
              </a:defRPr>
            </a:lvl3pPr>
            <a:lvl4pPr marL="1600200" indent="-228600">
              <a:buClr>
                <a:srgbClr val="FF9900"/>
              </a:buClr>
              <a:buFont typeface="Arial" panose="020B0604020202020204" pitchFamily="34" charset="0"/>
              <a:buChar char="•"/>
              <a:defRPr sz="1600">
                <a:solidFill>
                  <a:srgbClr val="002060"/>
                </a:solidFill>
                <a:latin typeface="Arial" panose="020B0604020202020204" pitchFamily="34" charset="0"/>
                <a:cs typeface="Arial" panose="020B0604020202020204" pitchFamily="34" charset="0"/>
              </a:defRPr>
            </a:lvl4pPr>
            <a:lvl5pPr marL="2057400" indent="-228600">
              <a:buClr>
                <a:srgbClr val="FF9900"/>
              </a:buClr>
              <a:buFont typeface="Arial" panose="020B0604020202020204" pitchFamily="34" charset="0"/>
              <a:buChar char="•"/>
              <a:defRPr sz="1600">
                <a:solidFill>
                  <a:srgbClr val="002060"/>
                </a:solidFill>
                <a:latin typeface="Arial" panose="020B0604020202020204" pitchFamily="34" charset="0"/>
                <a:cs typeface="Arial" panose="020B0604020202020204" pitchFamily="34" charset="0"/>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GB"/>
          </a:p>
        </p:txBody>
      </p:sp>
      <p:sp>
        <p:nvSpPr>
          <p:cNvPr id="6" name="Text Placeholder 3">
            <a:extLst>
              <a:ext uri="{FF2B5EF4-FFF2-40B4-BE49-F238E27FC236}">
                <a16:creationId xmlns:a16="http://schemas.microsoft.com/office/drawing/2014/main" id="{566C9C8C-5659-48A3-88FF-D7DCDBF494C7}"/>
              </a:ext>
            </a:extLst>
          </p:cNvPr>
          <p:cNvSpPr>
            <a:spLocks noGrp="1"/>
          </p:cNvSpPr>
          <p:nvPr>
            <p:ph type="body" sz="quarter" idx="10" hasCustomPrompt="1"/>
          </p:nvPr>
        </p:nvSpPr>
        <p:spPr>
          <a:xfrm>
            <a:off x="334963" y="6010275"/>
            <a:ext cx="9662477" cy="482599"/>
          </a:xfrm>
          <a:prstGeom prst="rect">
            <a:avLst/>
          </a:prstGeom>
        </p:spPr>
        <p:txBody>
          <a:bodyPr anchor="b" anchorCtr="0"/>
          <a:lstStyle>
            <a:lvl1pPr marL="0" indent="0">
              <a:buNone/>
              <a:defRPr lang="en-GB" sz="1000" dirty="0"/>
            </a:lvl1pPr>
          </a:lstStyle>
          <a:p>
            <a:pPr marL="228600" marR="0" lvl="0" indent="-228600" algn="l" defTabSz="914400" rtl="0" eaLnBrk="1" fontAlgn="auto" latinLnBrk="0" hangingPunct="1">
              <a:lnSpc>
                <a:spcPct val="90000"/>
              </a:lnSpc>
              <a:spcBef>
                <a:spcPts val="1000"/>
              </a:spcBef>
              <a:spcAft>
                <a:spcPts val="0"/>
              </a:spcAft>
              <a:buClrTx/>
              <a:buSzTx/>
              <a:tabLst/>
              <a:defRPr/>
            </a:pPr>
            <a:r>
              <a:rPr lang="en-US"/>
              <a:t>References</a:t>
            </a:r>
          </a:p>
        </p:txBody>
      </p:sp>
    </p:spTree>
    <p:extLst>
      <p:ext uri="{BB962C8B-B14F-4D97-AF65-F5344CB8AC3E}">
        <p14:creationId xmlns:p14="http://schemas.microsoft.com/office/powerpoint/2010/main" val="23594716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Два объекта">
    <p:spTree>
      <p:nvGrpSpPr>
        <p:cNvPr id="1" name=""/>
        <p:cNvGrpSpPr/>
        <p:nvPr/>
      </p:nvGrpSpPr>
      <p:grpSpPr>
        <a:xfrm>
          <a:off x="0" y="0"/>
          <a:ext cx="0" cy="0"/>
          <a:chOff x="0" y="0"/>
          <a:chExt cx="0" cy="0"/>
        </a:xfrm>
      </p:grpSpPr>
      <p:sp>
        <p:nvSpPr>
          <p:cNvPr id="9" name="Title 1"/>
          <p:cNvSpPr>
            <a:spLocks noGrp="1"/>
          </p:cNvSpPr>
          <p:nvPr>
            <p:ph type="title"/>
          </p:nvPr>
        </p:nvSpPr>
        <p:spPr>
          <a:xfrm>
            <a:off x="334963" y="365126"/>
            <a:ext cx="9982229" cy="868452"/>
          </a:xfrm>
          <a:prstGeom prst="rect">
            <a:avLst/>
          </a:prstGeom>
        </p:spPr>
        <p:txBody>
          <a:bodyPr>
            <a:normAutofit/>
          </a:bodyPr>
          <a:lstStyle>
            <a:lvl1pPr>
              <a:defRPr sz="3200" b="1">
                <a:solidFill>
                  <a:srgbClr val="002060"/>
                </a:solidFill>
                <a:latin typeface="Arial" panose="020B0604020202020204" pitchFamily="34" charset="0"/>
                <a:cs typeface="Arial" panose="020B0604020202020204" pitchFamily="34" charset="0"/>
              </a:defRPr>
            </a:lvl1pPr>
          </a:lstStyle>
          <a:p>
            <a:r>
              <a:rPr lang="ru-RU"/>
              <a:t>Образец заголовка</a:t>
            </a:r>
            <a:endParaRPr lang="en-GB"/>
          </a:p>
        </p:txBody>
      </p:sp>
      <p:sp>
        <p:nvSpPr>
          <p:cNvPr id="10" name="Content Placeholder 2"/>
          <p:cNvSpPr>
            <a:spLocks noGrp="1"/>
          </p:cNvSpPr>
          <p:nvPr>
            <p:ph sz="half" idx="1"/>
          </p:nvPr>
        </p:nvSpPr>
        <p:spPr>
          <a:xfrm>
            <a:off x="334963" y="1440000"/>
            <a:ext cx="5508000" cy="4471752"/>
          </a:xfrm>
          <a:prstGeom prst="rect">
            <a:avLst/>
          </a:prstGeom>
        </p:spPr>
        <p:txBody>
          <a:bodyPr/>
          <a:lstStyle>
            <a:lvl1pPr>
              <a:buClr>
                <a:srgbClr val="FF9900"/>
              </a:buClr>
              <a:defRPr sz="2400">
                <a:solidFill>
                  <a:srgbClr val="002060"/>
                </a:solidFill>
                <a:latin typeface="Arial" panose="020B0604020202020204" pitchFamily="34" charset="0"/>
                <a:cs typeface="Arial" panose="020B0604020202020204" pitchFamily="34" charset="0"/>
              </a:defRPr>
            </a:lvl1pPr>
            <a:lvl2pPr marL="685800" indent="-228600">
              <a:buClr>
                <a:srgbClr val="FF9900"/>
              </a:buClr>
              <a:defRPr lang="en-US" sz="2000" kern="1200" dirty="0">
                <a:solidFill>
                  <a:srgbClr val="002060"/>
                </a:solidFill>
                <a:latin typeface="Arial" panose="020B0604020202020204" pitchFamily="34" charset="0"/>
                <a:ea typeface="+mn-ea"/>
                <a:cs typeface="Arial" panose="020B0604020202020204" pitchFamily="34" charset="0"/>
              </a:defRPr>
            </a:lvl2pPr>
            <a:lvl3pPr>
              <a:buClr>
                <a:srgbClr val="FF9900"/>
              </a:buClr>
              <a:defRPr sz="1800">
                <a:solidFill>
                  <a:srgbClr val="002060"/>
                </a:solidFill>
                <a:latin typeface="Arial" panose="020B0604020202020204" pitchFamily="34" charset="0"/>
                <a:cs typeface="Arial" panose="020B0604020202020204" pitchFamily="34" charset="0"/>
              </a:defRPr>
            </a:lvl3pPr>
            <a:lvl4pPr>
              <a:buClr>
                <a:srgbClr val="FF9900"/>
              </a:buClr>
              <a:defRPr sz="1600">
                <a:solidFill>
                  <a:srgbClr val="002060"/>
                </a:solidFill>
                <a:latin typeface="Arial" panose="020B0604020202020204" pitchFamily="34" charset="0"/>
                <a:cs typeface="Arial" panose="020B0604020202020204" pitchFamily="34" charset="0"/>
              </a:defRPr>
            </a:lvl4pPr>
            <a:lvl5pPr>
              <a:buClr>
                <a:srgbClr val="FF9900"/>
              </a:buClr>
              <a:defRPr sz="1600">
                <a:solidFill>
                  <a:srgbClr val="002060"/>
                </a:solidFill>
                <a:latin typeface="Arial" panose="020B0604020202020204" pitchFamily="34" charset="0"/>
                <a:cs typeface="Arial" panose="020B0604020202020204" pitchFamily="34" charset="0"/>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GB"/>
          </a:p>
        </p:txBody>
      </p:sp>
      <p:sp>
        <p:nvSpPr>
          <p:cNvPr id="11" name="Content Placeholder 3"/>
          <p:cNvSpPr>
            <a:spLocks noGrp="1"/>
          </p:cNvSpPr>
          <p:nvPr>
            <p:ph sz="half" idx="2"/>
          </p:nvPr>
        </p:nvSpPr>
        <p:spPr>
          <a:xfrm>
            <a:off x="6344547" y="1441606"/>
            <a:ext cx="5508000" cy="4471751"/>
          </a:xfrm>
          <a:prstGeom prst="rect">
            <a:avLst/>
          </a:prstGeom>
        </p:spPr>
        <p:txBody>
          <a:bodyPr/>
          <a:lstStyle>
            <a:lvl1pPr>
              <a:defRPr lang="en-GB" sz="2400" dirty="0">
                <a:solidFill>
                  <a:srgbClr val="002060"/>
                </a:solidFill>
                <a:latin typeface="Arial" panose="020B0604020202020204" pitchFamily="34" charset="0"/>
                <a:cs typeface="Arial" panose="020B0604020202020204" pitchFamily="34" charset="0"/>
              </a:defRPr>
            </a:lvl1pPr>
            <a:lvl2pPr marL="685800" indent="-228600">
              <a:defRPr lang="en-US" sz="2000" kern="1200" dirty="0">
                <a:solidFill>
                  <a:srgbClr val="002060"/>
                </a:solidFill>
                <a:latin typeface="Arial" panose="020B0604020202020204" pitchFamily="34" charset="0"/>
                <a:ea typeface="+mn-ea"/>
                <a:cs typeface="Arial" panose="020B0604020202020204" pitchFamily="34" charset="0"/>
              </a:defRPr>
            </a:lvl2pPr>
            <a:lvl3pPr>
              <a:defRPr lang="en-US" sz="1800" dirty="0">
                <a:solidFill>
                  <a:srgbClr val="002060"/>
                </a:solidFill>
                <a:latin typeface="Arial" panose="020B0604020202020204" pitchFamily="34" charset="0"/>
                <a:cs typeface="Arial" panose="020B0604020202020204" pitchFamily="34" charset="0"/>
              </a:defRPr>
            </a:lvl3pPr>
            <a:lvl4pPr>
              <a:defRPr lang="en-US" sz="1600" dirty="0">
                <a:solidFill>
                  <a:srgbClr val="002060"/>
                </a:solidFill>
                <a:latin typeface="Arial" panose="020B0604020202020204" pitchFamily="34" charset="0"/>
                <a:cs typeface="Arial" panose="020B0604020202020204" pitchFamily="34" charset="0"/>
              </a:defRPr>
            </a:lvl4pPr>
            <a:lvl5pPr>
              <a:defRPr lang="en-GB" sz="1600" dirty="0">
                <a:solidFill>
                  <a:srgbClr val="002060"/>
                </a:solidFill>
                <a:latin typeface="Arial" panose="020B0604020202020204" pitchFamily="34" charset="0"/>
                <a:cs typeface="Arial" panose="020B0604020202020204" pitchFamily="34" charset="0"/>
              </a:defRPr>
            </a:lvl5pPr>
          </a:lstStyle>
          <a:p>
            <a:pPr lvl="0">
              <a:buClr>
                <a:srgbClr val="FF9900"/>
              </a:buClr>
            </a:pPr>
            <a:r>
              <a:rPr lang="ru-RU"/>
              <a:t>Образец текста</a:t>
            </a:r>
          </a:p>
          <a:p>
            <a:pPr lvl="1">
              <a:buClr>
                <a:srgbClr val="FF9900"/>
              </a:buClr>
            </a:pPr>
            <a:r>
              <a:rPr lang="ru-RU"/>
              <a:t>Второй уровень</a:t>
            </a:r>
          </a:p>
          <a:p>
            <a:pPr lvl="2">
              <a:buClr>
                <a:srgbClr val="FF9900"/>
              </a:buClr>
            </a:pPr>
            <a:r>
              <a:rPr lang="ru-RU"/>
              <a:t>Третий уровень</a:t>
            </a:r>
          </a:p>
          <a:p>
            <a:pPr lvl="3">
              <a:buClr>
                <a:srgbClr val="FF9900"/>
              </a:buClr>
            </a:pPr>
            <a:r>
              <a:rPr lang="ru-RU"/>
              <a:t>Четвертый уровень</a:t>
            </a:r>
          </a:p>
          <a:p>
            <a:pPr lvl="4">
              <a:buClr>
                <a:srgbClr val="FF9900"/>
              </a:buClr>
            </a:pPr>
            <a:r>
              <a:rPr lang="ru-RU"/>
              <a:t>Пятый уровень</a:t>
            </a:r>
            <a:endParaRPr lang="en-GB"/>
          </a:p>
        </p:txBody>
      </p:sp>
      <p:sp>
        <p:nvSpPr>
          <p:cNvPr id="5" name="Text Placeholder 3">
            <a:extLst>
              <a:ext uri="{FF2B5EF4-FFF2-40B4-BE49-F238E27FC236}">
                <a16:creationId xmlns:a16="http://schemas.microsoft.com/office/drawing/2014/main" id="{AC07D585-F4E9-4B85-8706-0A00FB6AC1AD}"/>
              </a:ext>
            </a:extLst>
          </p:cNvPr>
          <p:cNvSpPr>
            <a:spLocks noGrp="1"/>
          </p:cNvSpPr>
          <p:nvPr>
            <p:ph type="body" sz="quarter" idx="10" hasCustomPrompt="1"/>
          </p:nvPr>
        </p:nvSpPr>
        <p:spPr>
          <a:xfrm>
            <a:off x="334963" y="6010275"/>
            <a:ext cx="9662477" cy="482599"/>
          </a:xfrm>
          <a:prstGeom prst="rect">
            <a:avLst/>
          </a:prstGeom>
        </p:spPr>
        <p:txBody>
          <a:bodyPr anchor="b" anchorCtr="0"/>
          <a:lstStyle>
            <a:lvl1pPr marL="0" indent="0" algn="l">
              <a:buNone/>
              <a:defRPr sz="1000"/>
            </a:lvl1pPr>
            <a:lvl5pPr>
              <a:defRPr/>
            </a:lvl5pPr>
          </a:lstStyle>
          <a:p>
            <a:pPr lvl="0"/>
            <a:r>
              <a:rPr lang="en-US"/>
              <a:t>References</a:t>
            </a:r>
            <a:endParaRPr lang="en-GB"/>
          </a:p>
        </p:txBody>
      </p:sp>
    </p:spTree>
    <p:extLst>
      <p:ext uri="{BB962C8B-B14F-4D97-AF65-F5344CB8AC3E}">
        <p14:creationId xmlns:p14="http://schemas.microsoft.com/office/powerpoint/2010/main" val="317118560"/>
      </p:ext>
    </p:extLst>
  </p:cSld>
  <p:clrMapOvr>
    <a:masterClrMapping/>
  </p:clrMapOvr>
  <p:extLst>
    <p:ext uri="{DCECCB84-F9BA-43D5-87BE-67443E8EF086}">
      <p15:sldGuideLst xmlns:p15="http://schemas.microsoft.com/office/powerpoint/2012/main">
        <p15:guide id="1" orient="horz" pos="1865" userDrawn="1">
          <p15:clr>
            <a:srgbClr val="FBAE40"/>
          </p15:clr>
        </p15:guide>
        <p15:guide id="2" pos="384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and Subtitle">
    <p:spTree>
      <p:nvGrpSpPr>
        <p:cNvPr id="1" name=""/>
        <p:cNvGrpSpPr/>
        <p:nvPr/>
      </p:nvGrpSpPr>
      <p:grpSpPr>
        <a:xfrm>
          <a:off x="0" y="0"/>
          <a:ext cx="0" cy="0"/>
          <a:chOff x="0" y="0"/>
          <a:chExt cx="0" cy="0"/>
        </a:xfrm>
      </p:grpSpPr>
      <p:sp>
        <p:nvSpPr>
          <p:cNvPr id="9" name="Text Placeholder 3">
            <a:extLst>
              <a:ext uri="{FF2B5EF4-FFF2-40B4-BE49-F238E27FC236}">
                <a16:creationId xmlns:a16="http://schemas.microsoft.com/office/drawing/2014/main" id="{19004DE7-8E68-4E79-8F07-8A52E6E2D64F}"/>
              </a:ext>
            </a:extLst>
          </p:cNvPr>
          <p:cNvSpPr>
            <a:spLocks noGrp="1"/>
          </p:cNvSpPr>
          <p:nvPr>
            <p:ph type="body" sz="quarter" idx="13" hasCustomPrompt="1"/>
          </p:nvPr>
        </p:nvSpPr>
        <p:spPr>
          <a:xfrm>
            <a:off x="334963" y="855571"/>
            <a:ext cx="9982800" cy="427068"/>
          </a:xfrm>
          <a:prstGeom prst="rect">
            <a:avLst/>
          </a:prstGeom>
        </p:spPr>
        <p:txBody>
          <a:bodyPr/>
          <a:lstStyle>
            <a:lvl1pPr marL="0" indent="0">
              <a:buNone/>
              <a:defRPr lang="en-CH" sz="2400" b="1" kern="1200" dirty="0">
                <a:solidFill>
                  <a:schemeClr val="tx1"/>
                </a:solidFill>
                <a:latin typeface="Arial" panose="020B0604020202020204" pitchFamily="34" charset="0"/>
                <a:ea typeface="+mn-ea"/>
                <a:cs typeface="Arial" panose="020B0604020202020204" pitchFamily="34" charset="0"/>
              </a:defRPr>
            </a:lvl1pPr>
            <a:lvl2pPr marL="457200" indent="0">
              <a:buNone/>
              <a:defRPr/>
            </a:lvl2pPr>
            <a:lvl3pPr marL="914400" indent="0">
              <a:buNone/>
              <a:defRPr/>
            </a:lvl3pPr>
            <a:lvl4pPr marL="1371600" indent="0">
              <a:buNone/>
              <a:defRPr/>
            </a:lvl4pPr>
            <a:lvl5pPr marL="1828800" indent="0">
              <a:buNone/>
              <a:defRPr/>
            </a:lvl5pPr>
          </a:lstStyle>
          <a:p>
            <a:pPr marL="0" lvl="0" indent="0" algn="l" defTabSz="914400" rtl="0" eaLnBrk="1" latinLnBrk="0" hangingPunct="1">
              <a:lnSpc>
                <a:spcPct val="90000"/>
              </a:lnSpc>
              <a:spcBef>
                <a:spcPts val="1000"/>
              </a:spcBef>
              <a:buFont typeface="Arial" panose="020B0604020202020204" pitchFamily="34" charset="0"/>
              <a:buNone/>
            </a:pPr>
            <a:r>
              <a:rPr lang="en-US"/>
              <a:t>Click to add subtitle</a:t>
            </a:r>
            <a:endParaRPr lang="en-CH"/>
          </a:p>
        </p:txBody>
      </p:sp>
      <p:sp>
        <p:nvSpPr>
          <p:cNvPr id="13" name="Title 1">
            <a:extLst>
              <a:ext uri="{FF2B5EF4-FFF2-40B4-BE49-F238E27FC236}">
                <a16:creationId xmlns:a16="http://schemas.microsoft.com/office/drawing/2014/main" id="{701307C0-55A2-4D0D-9810-11A03F3BDA34}"/>
              </a:ext>
            </a:extLst>
          </p:cNvPr>
          <p:cNvSpPr>
            <a:spLocks noGrp="1"/>
          </p:cNvSpPr>
          <p:nvPr>
            <p:ph type="title"/>
          </p:nvPr>
        </p:nvSpPr>
        <p:spPr>
          <a:xfrm>
            <a:off x="334963" y="365126"/>
            <a:ext cx="9982800" cy="529200"/>
          </a:xfrm>
          <a:prstGeom prst="rect">
            <a:avLst/>
          </a:prstGeom>
        </p:spPr>
        <p:txBody>
          <a:bodyPr>
            <a:normAutofit/>
          </a:bodyPr>
          <a:lstStyle>
            <a:lvl1pPr>
              <a:defRPr sz="3200" b="1">
                <a:solidFill>
                  <a:srgbClr val="002060"/>
                </a:solidFill>
                <a:latin typeface="Arial" panose="020B0604020202020204" pitchFamily="34" charset="0"/>
                <a:cs typeface="Arial" panose="020B0604020202020204" pitchFamily="34" charset="0"/>
              </a:defRPr>
            </a:lvl1pPr>
          </a:lstStyle>
          <a:p>
            <a:r>
              <a:rPr lang="ru-RU"/>
              <a:t>Образец заголовка</a:t>
            </a:r>
            <a:endParaRPr lang="en-GB"/>
          </a:p>
        </p:txBody>
      </p:sp>
      <p:sp>
        <p:nvSpPr>
          <p:cNvPr id="6" name="Text Placeholder 3">
            <a:extLst>
              <a:ext uri="{FF2B5EF4-FFF2-40B4-BE49-F238E27FC236}">
                <a16:creationId xmlns:a16="http://schemas.microsoft.com/office/drawing/2014/main" id="{5D30CBE9-CB56-4239-810E-3A0EFEE29132}"/>
              </a:ext>
            </a:extLst>
          </p:cNvPr>
          <p:cNvSpPr>
            <a:spLocks noGrp="1"/>
          </p:cNvSpPr>
          <p:nvPr>
            <p:ph type="body" sz="quarter" idx="10" hasCustomPrompt="1"/>
          </p:nvPr>
        </p:nvSpPr>
        <p:spPr>
          <a:xfrm>
            <a:off x="334963" y="6010275"/>
            <a:ext cx="9662477" cy="482599"/>
          </a:xfrm>
          <a:prstGeom prst="rect">
            <a:avLst/>
          </a:prstGeom>
        </p:spPr>
        <p:txBody>
          <a:bodyPr anchor="b" anchorCtr="0"/>
          <a:lstStyle>
            <a:lvl1pPr marL="0" indent="0" algn="l">
              <a:buNone/>
              <a:defRPr sz="1000"/>
            </a:lvl1pPr>
            <a:lvl5pPr>
              <a:defRPr/>
            </a:lvl5pPr>
          </a:lstStyle>
          <a:p>
            <a:pPr lvl="0"/>
            <a:r>
              <a:rPr lang="en-US"/>
              <a:t>References</a:t>
            </a:r>
            <a:endParaRPr lang="en-GB"/>
          </a:p>
        </p:txBody>
      </p:sp>
      <p:sp>
        <p:nvSpPr>
          <p:cNvPr id="10" name="Content Placeholder 2">
            <a:extLst>
              <a:ext uri="{FF2B5EF4-FFF2-40B4-BE49-F238E27FC236}">
                <a16:creationId xmlns:a16="http://schemas.microsoft.com/office/drawing/2014/main" id="{B81F687D-6E0C-492D-947A-69BCB28B9909}"/>
              </a:ext>
            </a:extLst>
          </p:cNvPr>
          <p:cNvSpPr>
            <a:spLocks noGrp="1"/>
          </p:cNvSpPr>
          <p:nvPr>
            <p:ph sz="half" idx="1"/>
          </p:nvPr>
        </p:nvSpPr>
        <p:spPr>
          <a:xfrm>
            <a:off x="334963" y="1440000"/>
            <a:ext cx="5508000" cy="4471752"/>
          </a:xfrm>
          <a:prstGeom prst="rect">
            <a:avLst/>
          </a:prstGeom>
        </p:spPr>
        <p:txBody>
          <a:bodyPr/>
          <a:lstStyle>
            <a:lvl1pPr>
              <a:buClr>
                <a:srgbClr val="FF9900"/>
              </a:buClr>
              <a:defRPr sz="2400">
                <a:solidFill>
                  <a:srgbClr val="002060"/>
                </a:solidFill>
                <a:latin typeface="Arial" panose="020B0604020202020204" pitchFamily="34" charset="0"/>
                <a:cs typeface="Arial" panose="020B0604020202020204" pitchFamily="34" charset="0"/>
              </a:defRPr>
            </a:lvl1pPr>
            <a:lvl2pPr marL="685800" indent="-228600">
              <a:buClr>
                <a:srgbClr val="FF9900"/>
              </a:buClr>
              <a:defRPr lang="en-US" sz="2000" kern="1200" dirty="0">
                <a:solidFill>
                  <a:srgbClr val="002060"/>
                </a:solidFill>
                <a:latin typeface="Arial" panose="020B0604020202020204" pitchFamily="34" charset="0"/>
                <a:ea typeface="+mn-ea"/>
                <a:cs typeface="Arial" panose="020B0604020202020204" pitchFamily="34" charset="0"/>
              </a:defRPr>
            </a:lvl2pPr>
            <a:lvl3pPr>
              <a:buClr>
                <a:srgbClr val="FF9900"/>
              </a:buClr>
              <a:defRPr sz="1800">
                <a:solidFill>
                  <a:srgbClr val="002060"/>
                </a:solidFill>
                <a:latin typeface="Arial" panose="020B0604020202020204" pitchFamily="34" charset="0"/>
                <a:cs typeface="Arial" panose="020B0604020202020204" pitchFamily="34" charset="0"/>
              </a:defRPr>
            </a:lvl3pPr>
            <a:lvl4pPr>
              <a:buClr>
                <a:srgbClr val="FF9900"/>
              </a:buClr>
              <a:defRPr sz="1600">
                <a:solidFill>
                  <a:srgbClr val="002060"/>
                </a:solidFill>
                <a:latin typeface="Arial" panose="020B0604020202020204" pitchFamily="34" charset="0"/>
                <a:cs typeface="Arial" panose="020B0604020202020204" pitchFamily="34" charset="0"/>
              </a:defRPr>
            </a:lvl4pPr>
            <a:lvl5pPr>
              <a:buClr>
                <a:srgbClr val="FF9900"/>
              </a:buClr>
              <a:defRPr sz="1600">
                <a:solidFill>
                  <a:srgbClr val="002060"/>
                </a:solidFill>
                <a:latin typeface="Arial" panose="020B0604020202020204" pitchFamily="34" charset="0"/>
                <a:cs typeface="Arial" panose="020B0604020202020204" pitchFamily="34" charset="0"/>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GB"/>
          </a:p>
        </p:txBody>
      </p:sp>
      <p:sp>
        <p:nvSpPr>
          <p:cNvPr id="11" name="Content Placeholder 3">
            <a:extLst>
              <a:ext uri="{FF2B5EF4-FFF2-40B4-BE49-F238E27FC236}">
                <a16:creationId xmlns:a16="http://schemas.microsoft.com/office/drawing/2014/main" id="{98BD6636-71CB-4A82-8FDB-8F5CDE4B8171}"/>
              </a:ext>
            </a:extLst>
          </p:cNvPr>
          <p:cNvSpPr>
            <a:spLocks noGrp="1"/>
          </p:cNvSpPr>
          <p:nvPr>
            <p:ph sz="half" idx="2"/>
          </p:nvPr>
        </p:nvSpPr>
        <p:spPr>
          <a:xfrm>
            <a:off x="6344549" y="1440000"/>
            <a:ext cx="5508000" cy="4471752"/>
          </a:xfrm>
          <a:prstGeom prst="rect">
            <a:avLst/>
          </a:prstGeom>
        </p:spPr>
        <p:txBody>
          <a:bodyPr/>
          <a:lstStyle>
            <a:lvl1pPr>
              <a:buClr>
                <a:srgbClr val="FF9900"/>
              </a:buClr>
              <a:defRPr sz="2400">
                <a:solidFill>
                  <a:srgbClr val="002060"/>
                </a:solidFill>
                <a:latin typeface="Arial" panose="020B0604020202020204" pitchFamily="34" charset="0"/>
                <a:cs typeface="Arial" panose="020B0604020202020204" pitchFamily="34" charset="0"/>
              </a:defRPr>
            </a:lvl1pPr>
            <a:lvl2pPr>
              <a:buClr>
                <a:srgbClr val="FF9900"/>
              </a:buClr>
              <a:defRPr sz="2000">
                <a:solidFill>
                  <a:srgbClr val="002060"/>
                </a:solidFill>
                <a:latin typeface="Arial" panose="020B0604020202020204" pitchFamily="34" charset="0"/>
                <a:cs typeface="Arial" panose="020B0604020202020204" pitchFamily="34" charset="0"/>
              </a:defRPr>
            </a:lvl2pPr>
            <a:lvl3pPr>
              <a:buClr>
                <a:srgbClr val="FF9900"/>
              </a:buClr>
              <a:defRPr sz="1800">
                <a:solidFill>
                  <a:srgbClr val="002060"/>
                </a:solidFill>
                <a:latin typeface="Arial" panose="020B0604020202020204" pitchFamily="34" charset="0"/>
                <a:cs typeface="Arial" panose="020B0604020202020204" pitchFamily="34" charset="0"/>
              </a:defRPr>
            </a:lvl3pPr>
            <a:lvl4pPr>
              <a:buClr>
                <a:srgbClr val="FF9900"/>
              </a:buClr>
              <a:defRPr sz="1600">
                <a:solidFill>
                  <a:srgbClr val="002060"/>
                </a:solidFill>
                <a:latin typeface="Arial" panose="020B0604020202020204" pitchFamily="34" charset="0"/>
                <a:cs typeface="Arial" panose="020B0604020202020204" pitchFamily="34" charset="0"/>
              </a:defRPr>
            </a:lvl4pPr>
            <a:lvl5pPr>
              <a:buClr>
                <a:srgbClr val="FF9900"/>
              </a:buClr>
              <a:defRPr sz="1600">
                <a:solidFill>
                  <a:srgbClr val="002060"/>
                </a:solidFill>
                <a:latin typeface="Arial" panose="020B0604020202020204" pitchFamily="34" charset="0"/>
                <a:cs typeface="Arial" panose="020B0604020202020204" pitchFamily="34" charset="0"/>
              </a:defRPr>
            </a:lvl5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GB"/>
          </a:p>
        </p:txBody>
      </p:sp>
    </p:spTree>
    <p:extLst>
      <p:ext uri="{BB962C8B-B14F-4D97-AF65-F5344CB8AC3E}">
        <p14:creationId xmlns:p14="http://schemas.microsoft.com/office/powerpoint/2010/main" val="14737348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Empty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0424216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13" Type="http://schemas.openxmlformats.org/officeDocument/2006/relationships/image" Target="../media/image6.png"/><Relationship Id="rId3" Type="http://schemas.openxmlformats.org/officeDocument/2006/relationships/slideLayout" Target="../slideLayouts/slideLayout3.xml"/><Relationship Id="rId7" Type="http://schemas.openxmlformats.org/officeDocument/2006/relationships/theme" Target="../theme/theme1.xml"/><Relationship Id="rId12"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9.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4.png"/><Relationship Id="rId5" Type="http://schemas.openxmlformats.org/officeDocument/2006/relationships/slideLayout" Target="../slideLayouts/slideLayout5.xml"/><Relationship Id="rId15" Type="http://schemas.openxmlformats.org/officeDocument/2006/relationships/image" Target="../media/image8.png"/><Relationship Id="rId10"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image" Target="../media/image2.png"/><Relationship Id="rId14" Type="http://schemas.openxmlformats.org/officeDocument/2006/relationships/image" Target="../media/image7.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2" name="Line 12">
            <a:extLst>
              <a:ext uri="{FF2B5EF4-FFF2-40B4-BE49-F238E27FC236}">
                <a16:creationId xmlns:a16="http://schemas.microsoft.com/office/drawing/2014/main" id="{B491D7B3-AAC7-4210-B13F-945A494C3B2D}"/>
              </a:ext>
            </a:extLst>
          </p:cNvPr>
          <p:cNvSpPr>
            <a:spLocks noChangeShapeType="1"/>
          </p:cNvSpPr>
          <p:nvPr userDrawn="1"/>
        </p:nvSpPr>
        <p:spPr bwMode="auto">
          <a:xfrm>
            <a:off x="334963" y="1200150"/>
            <a:ext cx="11542909" cy="0"/>
          </a:xfrm>
          <a:prstGeom prst="line">
            <a:avLst/>
          </a:prstGeom>
          <a:noFill/>
          <a:ln w="19050">
            <a:solidFill>
              <a:srgbClr val="FF9900"/>
            </a:solidFill>
            <a:round/>
            <a:headEnd/>
            <a:tailEnd/>
          </a:ln>
          <a:extLst>
            <a:ext uri="{909E8E84-426E-40DD-AFC4-6F175D3DCCD1}">
              <a14:hiddenFill xmlns:a14="http://schemas.microsoft.com/office/drawing/2010/main">
                <a:noFill/>
              </a14:hiddenFill>
            </a:ext>
          </a:extLst>
        </p:spPr>
        <p:txBody>
          <a:bodyPr/>
          <a:lstStyle/>
          <a:p>
            <a:endParaRPr lang="en-US" sz="2400"/>
          </a:p>
        </p:txBody>
      </p:sp>
      <p:pic>
        <p:nvPicPr>
          <p:cNvPr id="13" name="Picture 1">
            <a:extLst>
              <a:ext uri="{FF2B5EF4-FFF2-40B4-BE49-F238E27FC236}">
                <a16:creationId xmlns:a16="http://schemas.microsoft.com/office/drawing/2014/main" id="{F6FAD23B-724D-4668-A2C7-87AC38170123}"/>
              </a:ext>
            </a:extLst>
          </p:cNvPr>
          <p:cNvPicPr>
            <a:picLocks noChangeAspect="1" noChangeArrowheads="1"/>
          </p:cNvPicPr>
          <p:nvPr userDrawn="1"/>
        </p:nvPicPr>
        <p:blipFill>
          <a:blip r:embed="rId8" cstate="print">
            <a:extLst>
              <a:ext uri="{28A0092B-C50C-407E-A947-70E740481C1C}">
                <a14:useLocalDpi xmlns:a14="http://schemas.microsoft.com/office/drawing/2010/main" val="0"/>
              </a:ext>
            </a:extLst>
          </a:blip>
          <a:srcRect/>
          <a:stretch>
            <a:fillRect/>
          </a:stretch>
        </p:blipFill>
        <p:spPr bwMode="auto">
          <a:xfrm>
            <a:off x="10410484" y="311433"/>
            <a:ext cx="1467389" cy="4844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 name="Rectangle 31">
            <a:extLst>
              <a:ext uri="{FF2B5EF4-FFF2-40B4-BE49-F238E27FC236}">
                <a16:creationId xmlns:a16="http://schemas.microsoft.com/office/drawing/2014/main" id="{40EDD055-3040-4579-B76E-5E649EB9F626}"/>
              </a:ext>
            </a:extLst>
          </p:cNvPr>
          <p:cNvSpPr/>
          <p:nvPr userDrawn="1"/>
        </p:nvSpPr>
        <p:spPr>
          <a:xfrm>
            <a:off x="0" y="6544721"/>
            <a:ext cx="12192000" cy="385789"/>
          </a:xfrm>
          <a:prstGeom prst="rect">
            <a:avLst/>
          </a:prstGeom>
          <a:solidFill>
            <a:srgbClr val="9CB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9CBE45"/>
              </a:solidFill>
            </a:endParaRPr>
          </a:p>
        </p:txBody>
      </p:sp>
      <p:grpSp>
        <p:nvGrpSpPr>
          <p:cNvPr id="4" name="Group 3">
            <a:extLst>
              <a:ext uri="{FF2B5EF4-FFF2-40B4-BE49-F238E27FC236}">
                <a16:creationId xmlns:a16="http://schemas.microsoft.com/office/drawing/2014/main" id="{45779701-C3BD-4D67-9058-8F63AC6897F9}"/>
              </a:ext>
            </a:extLst>
          </p:cNvPr>
          <p:cNvGrpSpPr/>
          <p:nvPr userDrawn="1"/>
        </p:nvGrpSpPr>
        <p:grpSpPr>
          <a:xfrm>
            <a:off x="10168260" y="5983477"/>
            <a:ext cx="1964535" cy="565062"/>
            <a:chOff x="10161910" y="5983477"/>
            <a:chExt cx="1964535" cy="565062"/>
          </a:xfrm>
        </p:grpSpPr>
        <p:grpSp>
          <p:nvGrpSpPr>
            <p:cNvPr id="33" name="Group 32">
              <a:extLst>
                <a:ext uri="{FF2B5EF4-FFF2-40B4-BE49-F238E27FC236}">
                  <a16:creationId xmlns:a16="http://schemas.microsoft.com/office/drawing/2014/main" id="{1C6B3D81-1FB4-4A09-88BF-36904BF962FA}"/>
                </a:ext>
              </a:extLst>
            </p:cNvPr>
            <p:cNvGrpSpPr/>
            <p:nvPr userDrawn="1"/>
          </p:nvGrpSpPr>
          <p:grpSpPr>
            <a:xfrm>
              <a:off x="11570903" y="5983477"/>
              <a:ext cx="555542" cy="565062"/>
              <a:chOff x="6114980" y="2695609"/>
              <a:chExt cx="831852" cy="846107"/>
            </a:xfrm>
          </p:grpSpPr>
          <p:pic>
            <p:nvPicPr>
              <p:cNvPr id="34" name="Afbeelding 12">
                <a:extLst>
                  <a:ext uri="{FF2B5EF4-FFF2-40B4-BE49-F238E27FC236}">
                    <a16:creationId xmlns:a16="http://schemas.microsoft.com/office/drawing/2014/main" id="{C0DF2282-FA0C-441E-B5C1-D187E67CC569}"/>
                  </a:ext>
                </a:extLst>
              </p:cNvPr>
              <p:cNvPicPr>
                <a:picLocks noChangeAspect="1"/>
              </p:cNvPicPr>
              <p:nvPr userDrawn="1"/>
            </p:nvPicPr>
            <p:blipFill rotWithShape="1">
              <a:blip r:embed="rId9" cstate="print">
                <a:extLst>
                  <a:ext uri="{28A0092B-C50C-407E-A947-70E740481C1C}">
                    <a14:useLocalDpi xmlns:a14="http://schemas.microsoft.com/office/drawing/2010/main" val="0"/>
                  </a:ext>
                </a:extLst>
              </a:blip>
              <a:srcRect l="23822" r="23631" b="34108"/>
              <a:stretch/>
            </p:blipFill>
            <p:spPr>
              <a:xfrm>
                <a:off x="6114980" y="2695609"/>
                <a:ext cx="831852" cy="733391"/>
              </a:xfrm>
              <a:prstGeom prst="rect">
                <a:avLst/>
              </a:prstGeom>
            </p:spPr>
          </p:pic>
          <p:pic>
            <p:nvPicPr>
              <p:cNvPr id="35" name="Afbeelding 12">
                <a:extLst>
                  <a:ext uri="{FF2B5EF4-FFF2-40B4-BE49-F238E27FC236}">
                    <a16:creationId xmlns:a16="http://schemas.microsoft.com/office/drawing/2014/main" id="{EAB70673-2C6E-4DE3-9056-4B949D157326}"/>
                  </a:ext>
                </a:extLst>
              </p:cNvPr>
              <p:cNvPicPr>
                <a:picLocks noChangeAspect="1"/>
              </p:cNvPicPr>
              <p:nvPr/>
            </p:nvPicPr>
            <p:blipFill rotWithShape="1">
              <a:blip r:embed="rId10" cstate="print">
                <a:extLst>
                  <a:ext uri="{28A0092B-C50C-407E-A947-70E740481C1C}">
                    <a14:useLocalDpi xmlns:a14="http://schemas.microsoft.com/office/drawing/2010/main" val="0"/>
                  </a:ext>
                </a:extLst>
              </a:blip>
              <a:srcRect l="43983" t="60828" r="45036" b="34108"/>
              <a:stretch/>
            </p:blipFill>
            <p:spPr>
              <a:xfrm>
                <a:off x="6434137" y="3429000"/>
                <a:ext cx="173832" cy="56358"/>
              </a:xfrm>
              <a:prstGeom prst="rect">
                <a:avLst/>
              </a:prstGeom>
            </p:spPr>
          </p:pic>
          <p:pic>
            <p:nvPicPr>
              <p:cNvPr id="36" name="Afbeelding 12">
                <a:extLst>
                  <a:ext uri="{FF2B5EF4-FFF2-40B4-BE49-F238E27FC236}">
                    <a16:creationId xmlns:a16="http://schemas.microsoft.com/office/drawing/2014/main" id="{BB0CB1FE-8CD3-452F-B475-F959D31E8D8F}"/>
                  </a:ext>
                </a:extLst>
              </p:cNvPr>
              <p:cNvPicPr>
                <a:picLocks noChangeAspect="1"/>
              </p:cNvPicPr>
              <p:nvPr/>
            </p:nvPicPr>
            <p:blipFill rotWithShape="1">
              <a:blip r:embed="rId10" cstate="print">
                <a:extLst>
                  <a:ext uri="{28A0092B-C50C-407E-A947-70E740481C1C}">
                    <a14:useLocalDpi xmlns:a14="http://schemas.microsoft.com/office/drawing/2010/main" val="0"/>
                  </a:ext>
                </a:extLst>
              </a:blip>
              <a:srcRect l="43983" t="60828" r="45036" b="34108"/>
              <a:stretch/>
            </p:blipFill>
            <p:spPr>
              <a:xfrm>
                <a:off x="6434137" y="3485358"/>
                <a:ext cx="173832" cy="56358"/>
              </a:xfrm>
              <a:prstGeom prst="rect">
                <a:avLst/>
              </a:prstGeom>
            </p:spPr>
          </p:pic>
        </p:grpSp>
        <p:grpSp>
          <p:nvGrpSpPr>
            <p:cNvPr id="37" name="Group 36">
              <a:extLst>
                <a:ext uri="{FF2B5EF4-FFF2-40B4-BE49-F238E27FC236}">
                  <a16:creationId xmlns:a16="http://schemas.microsoft.com/office/drawing/2014/main" id="{8D9C57F1-E697-46BF-B6C7-E6BD4DC7ADA9}"/>
                </a:ext>
              </a:extLst>
            </p:cNvPr>
            <p:cNvGrpSpPr/>
            <p:nvPr userDrawn="1"/>
          </p:nvGrpSpPr>
          <p:grpSpPr>
            <a:xfrm>
              <a:off x="10161910" y="5983477"/>
              <a:ext cx="436799" cy="565062"/>
              <a:chOff x="3848029" y="2695609"/>
              <a:chExt cx="654050" cy="846107"/>
            </a:xfrm>
          </p:grpSpPr>
          <p:pic>
            <p:nvPicPr>
              <p:cNvPr id="38" name="Afbeelding 12">
                <a:extLst>
                  <a:ext uri="{FF2B5EF4-FFF2-40B4-BE49-F238E27FC236}">
                    <a16:creationId xmlns:a16="http://schemas.microsoft.com/office/drawing/2014/main" id="{4F203CC2-5A87-4BEF-8566-F4CA8EEEE646}"/>
                  </a:ext>
                </a:extLst>
              </p:cNvPr>
              <p:cNvPicPr>
                <a:picLocks noChangeAspect="1"/>
              </p:cNvPicPr>
              <p:nvPr userDrawn="1"/>
            </p:nvPicPr>
            <p:blipFill rotWithShape="1">
              <a:blip r:embed="rId11" cstate="print">
                <a:duotone>
                  <a:schemeClr val="accent3">
                    <a:shade val="45000"/>
                    <a:satMod val="135000"/>
                  </a:schemeClr>
                  <a:prstClr val="white"/>
                </a:duotone>
                <a:extLst>
                  <a:ext uri="{28A0092B-C50C-407E-A947-70E740481C1C}">
                    <a14:useLocalDpi xmlns:a14="http://schemas.microsoft.com/office/drawing/2010/main" val="0"/>
                  </a:ext>
                </a:extLst>
              </a:blip>
              <a:srcRect l="29281" r="29403" b="34108"/>
              <a:stretch/>
            </p:blipFill>
            <p:spPr>
              <a:xfrm>
                <a:off x="3848029" y="2695609"/>
                <a:ext cx="654050" cy="733391"/>
              </a:xfrm>
              <a:prstGeom prst="rect">
                <a:avLst/>
              </a:prstGeom>
            </p:spPr>
          </p:pic>
          <p:pic>
            <p:nvPicPr>
              <p:cNvPr id="39" name="Afbeelding 12">
                <a:extLst>
                  <a:ext uri="{FF2B5EF4-FFF2-40B4-BE49-F238E27FC236}">
                    <a16:creationId xmlns:a16="http://schemas.microsoft.com/office/drawing/2014/main" id="{459F1E73-9410-44BF-B8AF-380A98D1CFC2}"/>
                  </a:ext>
                </a:extLst>
              </p:cNvPr>
              <p:cNvPicPr>
                <a:picLocks noChangeAspect="1"/>
              </p:cNvPicPr>
              <p:nvPr/>
            </p:nvPicPr>
            <p:blipFill rotWithShape="1">
              <a:blip r:embed="rId12" cstate="print">
                <a:duotone>
                  <a:schemeClr val="accent3">
                    <a:shade val="45000"/>
                    <a:satMod val="135000"/>
                  </a:schemeClr>
                  <a:prstClr val="white"/>
                </a:duotone>
                <a:extLst>
                  <a:ext uri="{28A0092B-C50C-407E-A947-70E740481C1C}">
                    <a14:useLocalDpi xmlns:a14="http://schemas.microsoft.com/office/drawing/2010/main" val="0"/>
                  </a:ext>
                </a:extLst>
              </a:blip>
              <a:srcRect l="45832" t="60828" r="45293" b="34108"/>
              <a:stretch/>
            </p:blipFill>
            <p:spPr>
              <a:xfrm>
                <a:off x="4107655" y="3429000"/>
                <a:ext cx="140495" cy="56358"/>
              </a:xfrm>
              <a:prstGeom prst="rect">
                <a:avLst/>
              </a:prstGeom>
            </p:spPr>
          </p:pic>
          <p:pic>
            <p:nvPicPr>
              <p:cNvPr id="40" name="Afbeelding 12">
                <a:extLst>
                  <a:ext uri="{FF2B5EF4-FFF2-40B4-BE49-F238E27FC236}">
                    <a16:creationId xmlns:a16="http://schemas.microsoft.com/office/drawing/2014/main" id="{E1F983C6-58A7-4EB8-B68B-570C9E6F99B2}"/>
                  </a:ext>
                </a:extLst>
              </p:cNvPr>
              <p:cNvPicPr>
                <a:picLocks noChangeAspect="1"/>
              </p:cNvPicPr>
              <p:nvPr/>
            </p:nvPicPr>
            <p:blipFill rotWithShape="1">
              <a:blip r:embed="rId12" cstate="print">
                <a:duotone>
                  <a:schemeClr val="accent3">
                    <a:shade val="45000"/>
                    <a:satMod val="135000"/>
                  </a:schemeClr>
                  <a:prstClr val="white"/>
                </a:duotone>
                <a:extLst>
                  <a:ext uri="{28A0092B-C50C-407E-A947-70E740481C1C}">
                    <a14:useLocalDpi xmlns:a14="http://schemas.microsoft.com/office/drawing/2010/main" val="0"/>
                  </a:ext>
                </a:extLst>
              </a:blip>
              <a:srcRect l="45832" t="60828" r="45293" b="34108"/>
              <a:stretch/>
            </p:blipFill>
            <p:spPr>
              <a:xfrm>
                <a:off x="4110036" y="3485358"/>
                <a:ext cx="140495" cy="56358"/>
              </a:xfrm>
              <a:prstGeom prst="rect">
                <a:avLst/>
              </a:prstGeom>
            </p:spPr>
          </p:pic>
        </p:grpSp>
        <p:grpSp>
          <p:nvGrpSpPr>
            <p:cNvPr id="41" name="Group 40">
              <a:extLst>
                <a:ext uri="{FF2B5EF4-FFF2-40B4-BE49-F238E27FC236}">
                  <a16:creationId xmlns:a16="http://schemas.microsoft.com/office/drawing/2014/main" id="{107C2BE6-8E50-43D3-91CF-493AE95ACCD5}"/>
                </a:ext>
              </a:extLst>
            </p:cNvPr>
            <p:cNvGrpSpPr/>
            <p:nvPr userDrawn="1"/>
          </p:nvGrpSpPr>
          <p:grpSpPr>
            <a:xfrm>
              <a:off x="10617795" y="5983477"/>
              <a:ext cx="521615" cy="565062"/>
              <a:chOff x="4502079" y="2695609"/>
              <a:chExt cx="781050" cy="846107"/>
            </a:xfrm>
          </p:grpSpPr>
          <p:pic>
            <p:nvPicPr>
              <p:cNvPr id="42" name="Afbeelding 12">
                <a:extLst>
                  <a:ext uri="{FF2B5EF4-FFF2-40B4-BE49-F238E27FC236}">
                    <a16:creationId xmlns:a16="http://schemas.microsoft.com/office/drawing/2014/main" id="{DB05F3CB-D9D8-4E22-8AC6-DFA15723849D}"/>
                  </a:ext>
                </a:extLst>
              </p:cNvPr>
              <p:cNvPicPr>
                <a:picLocks noChangeAspect="1"/>
              </p:cNvPicPr>
              <p:nvPr userDrawn="1"/>
            </p:nvPicPr>
            <p:blipFill rotWithShape="1">
              <a:blip r:embed="rId13" cstate="print">
                <a:duotone>
                  <a:prstClr val="black"/>
                  <a:schemeClr val="accent2">
                    <a:lumMod val="20000"/>
                    <a:lumOff val="80000"/>
                    <a:tint val="45000"/>
                    <a:satMod val="400000"/>
                  </a:schemeClr>
                </a:duotone>
                <a:extLst>
                  <a:ext uri="{28A0092B-C50C-407E-A947-70E740481C1C}">
                    <a14:useLocalDpi xmlns:a14="http://schemas.microsoft.com/office/drawing/2010/main" val="0"/>
                  </a:ext>
                </a:extLst>
              </a:blip>
              <a:srcRect l="26192" r="24471" b="34108"/>
              <a:stretch/>
            </p:blipFill>
            <p:spPr>
              <a:xfrm>
                <a:off x="4502079" y="2695609"/>
                <a:ext cx="781050" cy="733391"/>
              </a:xfrm>
              <a:prstGeom prst="rect">
                <a:avLst/>
              </a:prstGeom>
            </p:spPr>
          </p:pic>
          <p:pic>
            <p:nvPicPr>
              <p:cNvPr id="43" name="Afbeelding 12">
                <a:extLst>
                  <a:ext uri="{FF2B5EF4-FFF2-40B4-BE49-F238E27FC236}">
                    <a16:creationId xmlns:a16="http://schemas.microsoft.com/office/drawing/2014/main" id="{BE96389D-9E4A-48A3-88BE-AFB2B9EA1AEC}"/>
                  </a:ext>
                </a:extLst>
              </p:cNvPr>
              <p:cNvPicPr>
                <a:picLocks noChangeAspect="1"/>
              </p:cNvPicPr>
              <p:nvPr/>
            </p:nvPicPr>
            <p:blipFill rotWithShape="1">
              <a:blip r:embed="rId14" cstate="print">
                <a:duotone>
                  <a:prstClr val="black"/>
                  <a:schemeClr val="accent2">
                    <a:lumMod val="20000"/>
                    <a:lumOff val="80000"/>
                    <a:tint val="45000"/>
                    <a:satMod val="400000"/>
                  </a:schemeClr>
                </a:duotone>
                <a:extLst>
                  <a:ext uri="{28A0092B-C50C-407E-A947-70E740481C1C}">
                    <a14:useLocalDpi xmlns:a14="http://schemas.microsoft.com/office/drawing/2010/main" val="0"/>
                  </a:ext>
                </a:extLst>
              </a:blip>
              <a:srcRect l="46402" t="60828" r="46679" b="34108"/>
              <a:stretch/>
            </p:blipFill>
            <p:spPr>
              <a:xfrm>
                <a:off x="4819650" y="3429000"/>
                <a:ext cx="109538" cy="56358"/>
              </a:xfrm>
              <a:prstGeom prst="rect">
                <a:avLst/>
              </a:prstGeom>
            </p:spPr>
          </p:pic>
          <p:pic>
            <p:nvPicPr>
              <p:cNvPr id="44" name="Afbeelding 12">
                <a:extLst>
                  <a:ext uri="{FF2B5EF4-FFF2-40B4-BE49-F238E27FC236}">
                    <a16:creationId xmlns:a16="http://schemas.microsoft.com/office/drawing/2014/main" id="{BC266344-5732-4454-A75A-EFB8C0986F72}"/>
                  </a:ext>
                </a:extLst>
              </p:cNvPr>
              <p:cNvPicPr>
                <a:picLocks noChangeAspect="1"/>
              </p:cNvPicPr>
              <p:nvPr/>
            </p:nvPicPr>
            <p:blipFill rotWithShape="1">
              <a:blip r:embed="rId14" cstate="print">
                <a:duotone>
                  <a:prstClr val="black"/>
                  <a:schemeClr val="accent2">
                    <a:lumMod val="20000"/>
                    <a:lumOff val="80000"/>
                    <a:tint val="45000"/>
                    <a:satMod val="400000"/>
                  </a:schemeClr>
                </a:duotone>
                <a:extLst>
                  <a:ext uri="{28A0092B-C50C-407E-A947-70E740481C1C}">
                    <a14:useLocalDpi xmlns:a14="http://schemas.microsoft.com/office/drawing/2010/main" val="0"/>
                  </a:ext>
                </a:extLst>
              </a:blip>
              <a:srcRect l="46402" t="60828" r="46679" b="34108"/>
              <a:stretch/>
            </p:blipFill>
            <p:spPr>
              <a:xfrm>
                <a:off x="4819650" y="3485358"/>
                <a:ext cx="109538" cy="56358"/>
              </a:xfrm>
              <a:prstGeom prst="rect">
                <a:avLst/>
              </a:prstGeom>
            </p:spPr>
          </p:pic>
        </p:grpSp>
        <p:grpSp>
          <p:nvGrpSpPr>
            <p:cNvPr id="45" name="Group 44">
              <a:extLst>
                <a:ext uri="{FF2B5EF4-FFF2-40B4-BE49-F238E27FC236}">
                  <a16:creationId xmlns:a16="http://schemas.microsoft.com/office/drawing/2014/main" id="{FB0AD420-6F22-454C-8811-19D6ED863EDD}"/>
                </a:ext>
              </a:extLst>
            </p:cNvPr>
            <p:cNvGrpSpPr/>
            <p:nvPr userDrawn="1"/>
          </p:nvGrpSpPr>
          <p:grpSpPr>
            <a:xfrm>
              <a:off x="11085334" y="5983477"/>
              <a:ext cx="555542" cy="565062"/>
              <a:chOff x="5283128" y="2695609"/>
              <a:chExt cx="831851" cy="846107"/>
            </a:xfrm>
          </p:grpSpPr>
          <p:pic>
            <p:nvPicPr>
              <p:cNvPr id="46" name="Afbeelding 12">
                <a:extLst>
                  <a:ext uri="{FF2B5EF4-FFF2-40B4-BE49-F238E27FC236}">
                    <a16:creationId xmlns:a16="http://schemas.microsoft.com/office/drawing/2014/main" id="{15E604B5-2EEE-4DBC-B0A5-8BF081063CFE}"/>
                  </a:ext>
                </a:extLst>
              </p:cNvPr>
              <p:cNvPicPr>
                <a:picLocks noChangeAspect="1"/>
              </p:cNvPicPr>
              <p:nvPr userDrawn="1"/>
            </p:nvPicPr>
            <p:blipFill rotWithShape="1">
              <a:blip r:embed="rId15" cstate="print">
                <a:duotone>
                  <a:prstClr val="black"/>
                  <a:schemeClr val="accent2">
                    <a:tint val="45000"/>
                    <a:satMod val="400000"/>
                  </a:schemeClr>
                </a:duotone>
                <a:extLst>
                  <a:ext uri="{28A0092B-C50C-407E-A947-70E740481C1C}">
                    <a14:useLocalDpi xmlns:a14="http://schemas.microsoft.com/office/drawing/2010/main" val="0"/>
                  </a:ext>
                </a:extLst>
              </a:blip>
              <a:srcRect l="24105" r="23349" b="34108"/>
              <a:stretch/>
            </p:blipFill>
            <p:spPr>
              <a:xfrm>
                <a:off x="5283128" y="2695609"/>
                <a:ext cx="831851" cy="733391"/>
              </a:xfrm>
              <a:prstGeom prst="rect">
                <a:avLst/>
              </a:prstGeom>
            </p:spPr>
          </p:pic>
          <p:pic>
            <p:nvPicPr>
              <p:cNvPr id="47" name="Afbeelding 12">
                <a:extLst>
                  <a:ext uri="{FF2B5EF4-FFF2-40B4-BE49-F238E27FC236}">
                    <a16:creationId xmlns:a16="http://schemas.microsoft.com/office/drawing/2014/main" id="{1C9A919F-C34E-4BB1-AC6A-7B97C1761829}"/>
                  </a:ext>
                </a:extLst>
              </p:cNvPr>
              <p:cNvPicPr>
                <a:picLocks noChangeAspect="1"/>
              </p:cNvPicPr>
              <p:nvPr/>
            </p:nvPicPr>
            <p:blipFill rotWithShape="1">
              <a:blip r:embed="rId16" cstate="print">
                <a:duotone>
                  <a:prstClr val="black"/>
                  <a:schemeClr val="accent2">
                    <a:tint val="45000"/>
                    <a:satMod val="400000"/>
                  </a:schemeClr>
                </a:duotone>
                <a:extLst>
                  <a:ext uri="{28A0092B-C50C-407E-A947-70E740481C1C}">
                    <a14:useLocalDpi xmlns:a14="http://schemas.microsoft.com/office/drawing/2010/main" val="0"/>
                  </a:ext>
                </a:extLst>
              </a:blip>
              <a:srcRect l="43865" t="60828" r="46804" b="34108"/>
              <a:stretch/>
            </p:blipFill>
            <p:spPr>
              <a:xfrm>
                <a:off x="5595938" y="3429000"/>
                <a:ext cx="147710" cy="56358"/>
              </a:xfrm>
              <a:prstGeom prst="rect">
                <a:avLst/>
              </a:prstGeom>
            </p:spPr>
          </p:pic>
          <p:pic>
            <p:nvPicPr>
              <p:cNvPr id="48" name="Afbeelding 12">
                <a:extLst>
                  <a:ext uri="{FF2B5EF4-FFF2-40B4-BE49-F238E27FC236}">
                    <a16:creationId xmlns:a16="http://schemas.microsoft.com/office/drawing/2014/main" id="{253DC97A-4110-4A91-8519-95A4EE5ADCC2}"/>
                  </a:ext>
                </a:extLst>
              </p:cNvPr>
              <p:cNvPicPr>
                <a:picLocks noChangeAspect="1"/>
              </p:cNvPicPr>
              <p:nvPr/>
            </p:nvPicPr>
            <p:blipFill rotWithShape="1">
              <a:blip r:embed="rId16" cstate="print">
                <a:duotone>
                  <a:prstClr val="black"/>
                  <a:schemeClr val="accent2">
                    <a:tint val="45000"/>
                    <a:satMod val="400000"/>
                  </a:schemeClr>
                </a:duotone>
                <a:extLst>
                  <a:ext uri="{28A0092B-C50C-407E-A947-70E740481C1C}">
                    <a14:useLocalDpi xmlns:a14="http://schemas.microsoft.com/office/drawing/2010/main" val="0"/>
                  </a:ext>
                </a:extLst>
              </a:blip>
              <a:srcRect l="43865" t="60828" r="46804" b="34108"/>
              <a:stretch/>
            </p:blipFill>
            <p:spPr>
              <a:xfrm>
                <a:off x="5595938" y="3485358"/>
                <a:ext cx="147710" cy="56358"/>
              </a:xfrm>
              <a:prstGeom prst="rect">
                <a:avLst/>
              </a:prstGeom>
            </p:spPr>
          </p:pic>
        </p:grpSp>
      </p:grpSp>
      <p:sp>
        <p:nvSpPr>
          <p:cNvPr id="49" name="Right Triangle 48">
            <a:extLst>
              <a:ext uri="{FF2B5EF4-FFF2-40B4-BE49-F238E27FC236}">
                <a16:creationId xmlns:a16="http://schemas.microsoft.com/office/drawing/2014/main" id="{B098847B-8855-408E-9214-F1349EDCFC68}"/>
              </a:ext>
            </a:extLst>
          </p:cNvPr>
          <p:cNvSpPr/>
          <p:nvPr userDrawn="1"/>
        </p:nvSpPr>
        <p:spPr>
          <a:xfrm rot="10800000" flipV="1">
            <a:off x="7593547" y="6713999"/>
            <a:ext cx="3924000" cy="144000"/>
          </a:xfrm>
          <a:prstGeom prst="rtTriangle">
            <a:avLst/>
          </a:prstGeom>
          <a:solidFill>
            <a:srgbClr val="9CB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9CBE45"/>
              </a:solidFill>
            </a:endParaRPr>
          </a:p>
        </p:txBody>
      </p:sp>
      <p:sp>
        <p:nvSpPr>
          <p:cNvPr id="50" name="Rectangle 49">
            <a:extLst>
              <a:ext uri="{FF2B5EF4-FFF2-40B4-BE49-F238E27FC236}">
                <a16:creationId xmlns:a16="http://schemas.microsoft.com/office/drawing/2014/main" id="{0CCC7AA0-5399-4788-8FBA-3E4CE0CC470B}"/>
              </a:ext>
            </a:extLst>
          </p:cNvPr>
          <p:cNvSpPr/>
          <p:nvPr userDrawn="1"/>
        </p:nvSpPr>
        <p:spPr>
          <a:xfrm>
            <a:off x="11503661" y="6714000"/>
            <a:ext cx="688340" cy="144000"/>
          </a:xfrm>
          <a:prstGeom prst="rect">
            <a:avLst/>
          </a:prstGeom>
          <a:solidFill>
            <a:srgbClr val="9CB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rgbClr val="9CBE45"/>
              </a:solidFill>
            </a:endParaRPr>
          </a:p>
        </p:txBody>
      </p:sp>
      <p:sp>
        <p:nvSpPr>
          <p:cNvPr id="10" name="Rectangle 9">
            <a:extLst>
              <a:ext uri="{FF2B5EF4-FFF2-40B4-BE49-F238E27FC236}">
                <a16:creationId xmlns:a16="http://schemas.microsoft.com/office/drawing/2014/main" id="{39CBBB6F-033E-42FF-88C9-81C3F25AD68F}"/>
              </a:ext>
            </a:extLst>
          </p:cNvPr>
          <p:cNvSpPr/>
          <p:nvPr userDrawn="1"/>
        </p:nvSpPr>
        <p:spPr>
          <a:xfrm>
            <a:off x="340164" y="6544722"/>
            <a:ext cx="5137176" cy="338554"/>
          </a:xfrm>
          <a:prstGeom prst="rect">
            <a:avLst/>
          </a:prstGeom>
        </p:spPr>
        <p:txBody>
          <a:bodyPr wrap="none" anchor="ctr" anchorCtr="0">
            <a:spAutoFit/>
          </a:bodyPr>
          <a:lstStyle/>
          <a:p>
            <a:pPr algn="l"/>
            <a:r>
              <a:rPr lang="nl-BE" sz="1400" kern="1200" spc="200" dirty="0">
                <a:solidFill>
                  <a:schemeClr val="tx1"/>
                </a:solidFill>
                <a:latin typeface="+mn-lt"/>
                <a:ea typeface="Arial Unicode MS" panose="020B0604020202020204" pitchFamily="34" charset="-128"/>
                <a:cs typeface="Arial Unicode MS" panose="020B0604020202020204" pitchFamily="34" charset="-128"/>
              </a:rPr>
              <a:t>INTERNATIONAL </a:t>
            </a:r>
            <a:r>
              <a:rPr lang="nl-BE" sz="1600" b="1" kern="1200" spc="200" dirty="0">
                <a:solidFill>
                  <a:schemeClr val="tx1"/>
                </a:solidFill>
                <a:latin typeface="+mn-lt"/>
                <a:ea typeface="Arial Unicode MS" panose="020B0604020202020204" pitchFamily="34" charset="-128"/>
                <a:cs typeface="Arial Unicode MS" panose="020B0604020202020204" pitchFamily="34" charset="-128"/>
              </a:rPr>
              <a:t>CTEPH</a:t>
            </a:r>
            <a:r>
              <a:rPr lang="nl-BE" sz="1400" kern="1200" spc="200" dirty="0">
                <a:solidFill>
                  <a:schemeClr val="tx1"/>
                </a:solidFill>
                <a:latin typeface="+mn-lt"/>
                <a:ea typeface="Arial Unicode MS" panose="020B0604020202020204" pitchFamily="34" charset="-128"/>
                <a:cs typeface="Arial Unicode MS" panose="020B0604020202020204" pitchFamily="34" charset="-128"/>
              </a:rPr>
              <a:t> CONFERENCE </a:t>
            </a:r>
            <a:r>
              <a:rPr lang="nl-BE" sz="1600" b="1" kern="1200" spc="200" dirty="0">
                <a:solidFill>
                  <a:schemeClr val="tx1"/>
                </a:solidFill>
                <a:latin typeface="+mn-lt"/>
                <a:ea typeface="Arial Unicode MS" panose="020B0604020202020204" pitchFamily="34" charset="-128"/>
                <a:cs typeface="Arial Unicode MS" panose="020B0604020202020204" pitchFamily="34" charset="-128"/>
              </a:rPr>
              <a:t>2026</a:t>
            </a:r>
            <a:r>
              <a:rPr lang="nl-BE" sz="1400" kern="1200" spc="200" dirty="0">
                <a:solidFill>
                  <a:schemeClr val="tx1"/>
                </a:solidFill>
                <a:latin typeface="+mn-lt"/>
                <a:ea typeface="Arial Unicode MS" panose="020B0604020202020204" pitchFamily="34" charset="-128"/>
                <a:cs typeface="Arial Unicode MS" panose="020B0604020202020204" pitchFamily="34" charset="-128"/>
              </a:rPr>
              <a:t> </a:t>
            </a:r>
          </a:p>
        </p:txBody>
      </p:sp>
    </p:spTree>
    <p:extLst>
      <p:ext uri="{BB962C8B-B14F-4D97-AF65-F5344CB8AC3E}">
        <p14:creationId xmlns:p14="http://schemas.microsoft.com/office/powerpoint/2010/main" val="1356965723"/>
      </p:ext>
    </p:extLst>
  </p:cSld>
  <p:clrMap bg1="lt1" tx1="dk1" bg2="lt2" tx2="dk2" accent1="accent1" accent2="accent2" accent3="accent3" accent4="accent4" accent5="accent5" accent6="accent6" hlink="hlink" folHlink="folHlink"/>
  <p:sldLayoutIdLst>
    <p:sldLayoutId id="2147483657" r:id="rId1"/>
    <p:sldLayoutId id="2147483653" r:id="rId2"/>
    <p:sldLayoutId id="2147483650" r:id="rId3"/>
    <p:sldLayoutId id="2147483652" r:id="rId4"/>
    <p:sldLayoutId id="2147483654" r:id="rId5"/>
    <p:sldLayoutId id="2147483656" r:id="rId6"/>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913" userDrawn="1">
          <p15:clr>
            <a:srgbClr val="F26B43"/>
          </p15:clr>
        </p15:guide>
        <p15:guide id="2" pos="3840" userDrawn="1">
          <p15:clr>
            <a:srgbClr val="F26B43"/>
          </p15:clr>
        </p15:guide>
        <p15:guide id="3" pos="7469" userDrawn="1">
          <p15:clr>
            <a:srgbClr val="F26B43"/>
          </p15:clr>
        </p15:guide>
        <p15:guide id="4" pos="211" userDrawn="1">
          <p15:clr>
            <a:srgbClr val="F26B43"/>
          </p15:clr>
        </p15:guide>
        <p15:guide id="5" orient="horz" pos="3725"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Text Placeholder 29">
            <a:extLst>
              <a:ext uri="{FF2B5EF4-FFF2-40B4-BE49-F238E27FC236}">
                <a16:creationId xmlns:a16="http://schemas.microsoft.com/office/drawing/2014/main" id="{D7D4230F-08F0-7B58-B794-C7A2054D52B7}"/>
              </a:ext>
            </a:extLst>
          </p:cNvPr>
          <p:cNvSpPr>
            <a:spLocks noGrp="1"/>
          </p:cNvSpPr>
          <p:nvPr>
            <p:ph type="body" sz="quarter" idx="13"/>
          </p:nvPr>
        </p:nvSpPr>
        <p:spPr/>
        <p:txBody>
          <a:bodyPr/>
          <a:lstStyle/>
          <a:p>
            <a:r>
              <a:rPr lang="en-GB" dirty="0"/>
              <a:t>ICC 2026</a:t>
            </a:r>
          </a:p>
        </p:txBody>
      </p:sp>
      <p:sp>
        <p:nvSpPr>
          <p:cNvPr id="31" name="Text Placeholder 30">
            <a:extLst>
              <a:ext uri="{FF2B5EF4-FFF2-40B4-BE49-F238E27FC236}">
                <a16:creationId xmlns:a16="http://schemas.microsoft.com/office/drawing/2014/main" id="{4793D64F-2740-3E97-17CE-C9507F6EAECE}"/>
              </a:ext>
            </a:extLst>
          </p:cNvPr>
          <p:cNvSpPr>
            <a:spLocks noGrp="1"/>
          </p:cNvSpPr>
          <p:nvPr>
            <p:ph type="body" sz="quarter" idx="14"/>
          </p:nvPr>
        </p:nvSpPr>
        <p:spPr>
          <a:xfrm>
            <a:off x="280416" y="5959057"/>
            <a:ext cx="11515119" cy="541299"/>
          </a:xfrm>
        </p:spPr>
        <p:txBody>
          <a:bodyPr/>
          <a:lstStyle/>
          <a:p>
            <a:r>
              <a:rPr lang="ru-KZ" sz="1800" b="1" dirty="0">
                <a:effectLst/>
                <a:latin typeface="Times New Roman" panose="02020603050405020304" pitchFamily="18" charset="0"/>
                <a:ea typeface="Times New Roman" panose="02020603050405020304" pitchFamily="18" charset="0"/>
              </a:rPr>
              <a:t>Nine-Year Experience of Pulmonary Endarterectomy for Chronic Thromboembolic Pulmonary Hypertension: Outcomes from a Developing Surgical Program</a:t>
            </a:r>
            <a:r>
              <a:rPr lang="en-US" sz="1800" b="1" dirty="0">
                <a:effectLst/>
                <a:latin typeface="Times New Roman" panose="02020603050405020304" pitchFamily="18" charset="0"/>
                <a:ea typeface="Times New Roman" panose="02020603050405020304" pitchFamily="18" charset="0"/>
              </a:rPr>
              <a:t> in Kazakhstan</a:t>
            </a:r>
            <a:endParaRPr lang="ru-KZ"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8791339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DEFE197-C596-2577-6D4E-E24792135B7B}"/>
              </a:ext>
            </a:extLst>
          </p:cNvPr>
          <p:cNvSpPr>
            <a:spLocks noGrp="1"/>
          </p:cNvSpPr>
          <p:nvPr>
            <p:ph idx="1"/>
          </p:nvPr>
        </p:nvSpPr>
        <p:spPr/>
        <p:txBody>
          <a:bodyPr/>
          <a:lstStyle/>
          <a:p>
            <a:r>
              <a:rPr lang="en-US" sz="1800" b="1" i="1" dirty="0">
                <a:solidFill>
                  <a:srgbClr val="000000"/>
                </a:solidFill>
                <a:effectLst/>
                <a:latin typeface="Times New Roman" panose="02020603050405020304" pitchFamily="18" charset="0"/>
                <a:ea typeface="Times New Roman" panose="02020603050405020304" pitchFamily="18" charset="0"/>
              </a:rPr>
              <a:t>A. Kuzhakhmetova, M. </a:t>
            </a:r>
            <a:r>
              <a:rPr lang="en-US" sz="1800" b="1" i="1" dirty="0" err="1">
                <a:solidFill>
                  <a:srgbClr val="000000"/>
                </a:solidFill>
                <a:effectLst/>
                <a:latin typeface="Times New Roman" panose="02020603050405020304" pitchFamily="18" charset="0"/>
                <a:ea typeface="Times New Roman" panose="02020603050405020304" pitchFamily="18" charset="0"/>
              </a:rPr>
              <a:t>Mukarov</a:t>
            </a:r>
            <a:r>
              <a:rPr lang="en-US" sz="1800" b="1" i="1" dirty="0">
                <a:solidFill>
                  <a:srgbClr val="000000"/>
                </a:solidFill>
                <a:effectLst/>
                <a:latin typeface="Times New Roman" panose="02020603050405020304" pitchFamily="18" charset="0"/>
                <a:ea typeface="Times New Roman" panose="02020603050405020304" pitchFamily="18" charset="0"/>
              </a:rPr>
              <a:t>, T. </a:t>
            </a:r>
            <a:r>
              <a:rPr lang="en-US" sz="1800" b="1" i="1" dirty="0" err="1">
                <a:solidFill>
                  <a:srgbClr val="000000"/>
                </a:solidFill>
                <a:effectLst/>
                <a:latin typeface="Times New Roman" panose="02020603050405020304" pitchFamily="18" charset="0"/>
                <a:ea typeface="Times New Roman" panose="02020603050405020304" pitchFamily="18" charset="0"/>
              </a:rPr>
              <a:t>Lesbekov</a:t>
            </a:r>
            <a:r>
              <a:rPr lang="en-US" sz="1800" b="1" i="1" dirty="0">
                <a:solidFill>
                  <a:srgbClr val="000000"/>
                </a:solidFill>
                <a:effectLst/>
                <a:latin typeface="Times New Roman" panose="02020603050405020304" pitchFamily="18" charset="0"/>
                <a:ea typeface="Times New Roman" panose="02020603050405020304" pitchFamily="18" charset="0"/>
              </a:rPr>
              <a:t> *</a:t>
            </a:r>
          </a:p>
          <a:p>
            <a:endParaRPr lang="en-US" sz="1800" b="1" i="1" dirty="0">
              <a:solidFill>
                <a:srgbClr val="000000"/>
              </a:solidFill>
              <a:latin typeface="Times New Roman" panose="02020603050405020304" pitchFamily="18" charset="0"/>
              <a:ea typeface="Times New Roman" panose="02020603050405020304" pitchFamily="18" charset="0"/>
            </a:endParaRPr>
          </a:p>
          <a:p>
            <a:pPr marL="0" indent="0">
              <a:buNone/>
            </a:pPr>
            <a:r>
              <a:rPr lang="en-US" sz="1800" b="1" i="1" dirty="0">
                <a:solidFill>
                  <a:srgbClr val="000000"/>
                </a:solidFill>
                <a:effectLst/>
                <a:latin typeface="Times New Roman" panose="02020603050405020304" pitchFamily="18" charset="0"/>
                <a:ea typeface="Times New Roman" panose="02020603050405020304" pitchFamily="18" charset="0"/>
              </a:rPr>
              <a:t>*</a:t>
            </a:r>
            <a:r>
              <a:rPr lang="en-US" sz="1800" i="1" dirty="0">
                <a:solidFill>
                  <a:srgbClr val="000000"/>
                </a:solidFill>
                <a:effectLst/>
                <a:latin typeface="Times New Roman" panose="02020603050405020304" pitchFamily="18" charset="0"/>
                <a:ea typeface="Times New Roman" panose="02020603050405020304" pitchFamily="18" charset="0"/>
              </a:rPr>
              <a:t>Astana</a:t>
            </a:r>
            <a:r>
              <a:rPr lang="ru-KZ" sz="1800" i="1" dirty="0">
                <a:solidFill>
                  <a:srgbClr val="000000"/>
                </a:solidFill>
                <a:effectLst/>
                <a:latin typeface="Times New Roman" panose="02020603050405020304" pitchFamily="18" charset="0"/>
                <a:ea typeface="Times New Roman" panose="02020603050405020304" pitchFamily="18" charset="0"/>
              </a:rPr>
              <a:t> CTEPH Program, </a:t>
            </a:r>
            <a:r>
              <a:rPr lang="en-US" sz="1800" i="1" dirty="0">
                <a:solidFill>
                  <a:srgbClr val="000000"/>
                </a:solidFill>
                <a:effectLst/>
                <a:latin typeface="Times New Roman" panose="02020603050405020304" pitchFamily="18" charset="0"/>
                <a:ea typeface="Times New Roman" panose="02020603050405020304" pitchFamily="18" charset="0"/>
              </a:rPr>
              <a:t>UMC Heart Center</a:t>
            </a:r>
            <a:r>
              <a:rPr lang="ru-KZ" sz="1800" i="1" dirty="0">
                <a:solidFill>
                  <a:srgbClr val="000000"/>
                </a:solidFill>
                <a:effectLst/>
                <a:latin typeface="Times New Roman" panose="02020603050405020304" pitchFamily="18" charset="0"/>
                <a:ea typeface="Times New Roman" panose="02020603050405020304" pitchFamily="18" charset="0"/>
              </a:rPr>
              <a:t>, </a:t>
            </a:r>
            <a:r>
              <a:rPr lang="en-US" sz="1800" i="1" dirty="0">
                <a:solidFill>
                  <a:srgbClr val="000000"/>
                </a:solidFill>
                <a:effectLst/>
                <a:latin typeface="Times New Roman" panose="02020603050405020304" pitchFamily="18" charset="0"/>
                <a:ea typeface="Times New Roman" panose="02020603050405020304" pitchFamily="18" charset="0"/>
              </a:rPr>
              <a:t>Astana city, Republic of Kazakhstan</a:t>
            </a:r>
            <a:endParaRPr lang="ru-KZ" sz="1800" dirty="0">
              <a:effectLst/>
              <a:latin typeface="Times New Roman" panose="02020603050405020304" pitchFamily="18" charset="0"/>
              <a:ea typeface="Times New Roman" panose="02020603050405020304" pitchFamily="18" charset="0"/>
            </a:endParaRPr>
          </a:p>
          <a:p>
            <a:endParaRPr lang="ru-KZ" sz="1800" dirty="0">
              <a:effectLst/>
              <a:latin typeface="Times New Roman" panose="02020603050405020304" pitchFamily="18" charset="0"/>
              <a:ea typeface="Times New Roman" panose="02020603050405020304" pitchFamily="18" charset="0"/>
            </a:endParaRPr>
          </a:p>
        </p:txBody>
      </p:sp>
      <p:sp>
        <p:nvSpPr>
          <p:cNvPr id="3" name="Title 2">
            <a:extLst>
              <a:ext uri="{FF2B5EF4-FFF2-40B4-BE49-F238E27FC236}">
                <a16:creationId xmlns:a16="http://schemas.microsoft.com/office/drawing/2014/main" id="{8B60EAA6-E668-ACD9-C881-6EA1F70112F2}"/>
              </a:ext>
            </a:extLst>
          </p:cNvPr>
          <p:cNvSpPr>
            <a:spLocks noGrp="1"/>
          </p:cNvSpPr>
          <p:nvPr>
            <p:ph type="title"/>
          </p:nvPr>
        </p:nvSpPr>
        <p:spPr/>
        <p:txBody>
          <a:bodyPr/>
          <a:lstStyle/>
          <a:p>
            <a:r>
              <a:rPr lang="ru-KZ" sz="1800" b="1" dirty="0">
                <a:solidFill>
                  <a:srgbClr val="000000"/>
                </a:solidFill>
                <a:effectLst/>
                <a:latin typeface="Times New Roman" panose="02020603050405020304" pitchFamily="18" charset="0"/>
                <a:ea typeface="Times New Roman" panose="02020603050405020304" pitchFamily="18" charset="0"/>
              </a:rPr>
              <a:t>Nine-Year Experience of Pulmonary Endarterectomy for Chronic Thromboembolic Pulmonary Hypertension: Outcomes from a Developing Surgical Program</a:t>
            </a:r>
            <a:r>
              <a:rPr lang="en-US" sz="1800" b="1" dirty="0">
                <a:solidFill>
                  <a:srgbClr val="000000"/>
                </a:solidFill>
                <a:effectLst/>
                <a:latin typeface="Times New Roman" panose="02020603050405020304" pitchFamily="18" charset="0"/>
                <a:ea typeface="Times New Roman" panose="02020603050405020304" pitchFamily="18" charset="0"/>
              </a:rPr>
              <a:t> in Kazakhstan</a:t>
            </a:r>
            <a:endParaRPr lang="ru-KZ" sz="1800" dirty="0">
              <a:effectLst/>
              <a:latin typeface="Times New Roman" panose="02020603050405020304" pitchFamily="18" charset="0"/>
              <a:ea typeface="Times New Roman" panose="02020603050405020304" pitchFamily="18" charset="0"/>
            </a:endParaRPr>
          </a:p>
        </p:txBody>
      </p:sp>
      <p:sp>
        <p:nvSpPr>
          <p:cNvPr id="4" name="Text Placeholder 3">
            <a:extLst>
              <a:ext uri="{FF2B5EF4-FFF2-40B4-BE49-F238E27FC236}">
                <a16:creationId xmlns:a16="http://schemas.microsoft.com/office/drawing/2014/main" id="{E8CF6B2D-C8A7-6E4E-CC3B-60EC683838FF}"/>
              </a:ext>
            </a:extLst>
          </p:cNvPr>
          <p:cNvSpPr>
            <a:spLocks noGrp="1"/>
          </p:cNvSpPr>
          <p:nvPr>
            <p:ph type="body" sz="quarter" idx="10"/>
          </p:nvPr>
        </p:nvSpPr>
        <p:spPr/>
        <p:txBody>
          <a:bodyPr/>
          <a:lstStyle/>
          <a:p>
            <a:endParaRPr lang="en-GB"/>
          </a:p>
        </p:txBody>
      </p:sp>
    </p:spTree>
    <p:extLst>
      <p:ext uri="{BB962C8B-B14F-4D97-AF65-F5344CB8AC3E}">
        <p14:creationId xmlns:p14="http://schemas.microsoft.com/office/powerpoint/2010/main" val="39204404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FA141CE-FA6E-E54B-3DBB-A899B2566374}"/>
              </a:ext>
            </a:extLst>
          </p:cNvPr>
          <p:cNvSpPr>
            <a:spLocks noGrp="1"/>
          </p:cNvSpPr>
          <p:nvPr>
            <p:ph idx="1"/>
          </p:nvPr>
        </p:nvSpPr>
        <p:spPr/>
        <p:txBody>
          <a:bodyPr/>
          <a:lstStyle/>
          <a:p>
            <a:r>
              <a:rPr lang="ru-KZ" sz="1800" dirty="0">
                <a:solidFill>
                  <a:srgbClr val="000000"/>
                </a:solidFill>
                <a:effectLst/>
                <a:latin typeface="Times New Roman" panose="02020603050405020304" pitchFamily="18" charset="0"/>
                <a:ea typeface="Times New Roman" panose="02020603050405020304" pitchFamily="18" charset="0"/>
              </a:rPr>
              <a:t>Chronic thromboembolic pulmonary hypertension (CTEPH) is a potentially curable type of pulmonary hypertension resulting from persistent obstruction of the pulmonary arteries by organized thromboembolic material. </a:t>
            </a:r>
            <a:endParaRPr lang="en-US" sz="1800" dirty="0">
              <a:solidFill>
                <a:srgbClr val="000000"/>
              </a:solidFill>
              <a:effectLst/>
              <a:latin typeface="Times New Roman" panose="02020603050405020304" pitchFamily="18" charset="0"/>
              <a:ea typeface="Times New Roman" panose="02020603050405020304" pitchFamily="18" charset="0"/>
            </a:endParaRPr>
          </a:p>
          <a:p>
            <a:r>
              <a:rPr lang="ru-KZ" sz="1800" dirty="0">
                <a:solidFill>
                  <a:srgbClr val="000000"/>
                </a:solidFill>
                <a:effectLst/>
                <a:latin typeface="Times New Roman" panose="02020603050405020304" pitchFamily="18" charset="0"/>
                <a:ea typeface="Times New Roman" panose="02020603050405020304" pitchFamily="18" charset="0"/>
              </a:rPr>
              <a:t>Pulmonary endarterectomy (PEA) is considered the gold-standard treatment for patients with operable disease; however, data on outcomes from newly established surgical programs remain scarce.</a:t>
            </a:r>
            <a:r>
              <a:rPr lang="ru-KZ" sz="1800" b="1" dirty="0">
                <a:solidFill>
                  <a:srgbClr val="000000"/>
                </a:solidFill>
                <a:effectLst/>
                <a:latin typeface="Times New Roman" panose="02020603050405020304" pitchFamily="18" charset="0"/>
                <a:ea typeface="Times New Roman" panose="02020603050405020304" pitchFamily="18" charset="0"/>
              </a:rPr>
              <a:t> </a:t>
            </a:r>
            <a:endParaRPr lang="en-US" sz="1800" b="1" dirty="0">
              <a:solidFill>
                <a:srgbClr val="000000"/>
              </a:solidFill>
              <a:effectLst/>
              <a:latin typeface="Times New Roman" panose="02020603050405020304" pitchFamily="18" charset="0"/>
              <a:ea typeface="Times New Roman" panose="02020603050405020304" pitchFamily="18" charset="0"/>
            </a:endParaRPr>
          </a:p>
          <a:p>
            <a:r>
              <a:rPr lang="en-US" sz="1800" dirty="0">
                <a:solidFill>
                  <a:srgbClr val="000000"/>
                </a:solidFill>
                <a:effectLst/>
                <a:latin typeface="Times New Roman" panose="02020603050405020304" pitchFamily="18" charset="0"/>
                <a:ea typeface="Times New Roman" panose="02020603050405020304" pitchFamily="18" charset="0"/>
              </a:rPr>
              <a:t>This study illustrates results of UMC Heart Center </a:t>
            </a:r>
            <a:r>
              <a:rPr lang="ru-KZ" sz="1800" dirty="0">
                <a:solidFill>
                  <a:srgbClr val="000000"/>
                </a:solidFill>
                <a:effectLst/>
                <a:latin typeface="Times New Roman" panose="02020603050405020304" pitchFamily="18" charset="0"/>
                <a:ea typeface="Times New Roman" panose="02020603050405020304" pitchFamily="18" charset="0"/>
              </a:rPr>
              <a:t>experience </a:t>
            </a:r>
            <a:r>
              <a:rPr lang="en-US" sz="1800" dirty="0">
                <a:solidFill>
                  <a:srgbClr val="000000"/>
                </a:solidFill>
                <a:effectLst/>
                <a:latin typeface="Times New Roman" panose="02020603050405020304" pitchFamily="18" charset="0"/>
                <a:ea typeface="Times New Roman" panose="02020603050405020304" pitchFamily="18" charset="0"/>
              </a:rPr>
              <a:t>as a single institute </a:t>
            </a:r>
            <a:r>
              <a:rPr lang="ru-KZ" sz="1800" dirty="0">
                <a:solidFill>
                  <a:srgbClr val="000000"/>
                </a:solidFill>
                <a:effectLst/>
                <a:latin typeface="Times New Roman" panose="02020603050405020304" pitchFamily="18" charset="0"/>
                <a:ea typeface="Times New Roman" panose="02020603050405020304" pitchFamily="18" charset="0"/>
              </a:rPr>
              <a:t>in </a:t>
            </a:r>
            <a:r>
              <a:rPr lang="en-US" sz="1800" dirty="0">
                <a:solidFill>
                  <a:srgbClr val="000000"/>
                </a:solidFill>
                <a:effectLst/>
                <a:latin typeface="Times New Roman" panose="02020603050405020304" pitchFamily="18" charset="0"/>
                <a:ea typeface="Times New Roman" panose="02020603050405020304" pitchFamily="18" charset="0"/>
              </a:rPr>
              <a:t>Central Asia region, performing </a:t>
            </a:r>
            <a:r>
              <a:rPr lang="ru-KZ" sz="1800" dirty="0">
                <a:solidFill>
                  <a:srgbClr val="000000"/>
                </a:solidFill>
                <a:effectLst/>
                <a:latin typeface="Times New Roman" panose="02020603050405020304" pitchFamily="18" charset="0"/>
                <a:ea typeface="Times New Roman" panose="02020603050405020304" pitchFamily="18" charset="0"/>
              </a:rPr>
              <a:t>pulmonary endarterectomy (PEA) for chronic thromboembolic pulmonary hypertension (CTEPH).</a:t>
            </a:r>
            <a:endParaRPr lang="ru-KZ" sz="1800" dirty="0">
              <a:effectLst/>
              <a:latin typeface="Times New Roman" panose="02020603050405020304" pitchFamily="18" charset="0"/>
              <a:ea typeface="Times New Roman" panose="02020603050405020304" pitchFamily="18" charset="0"/>
            </a:endParaRPr>
          </a:p>
        </p:txBody>
      </p:sp>
      <p:sp>
        <p:nvSpPr>
          <p:cNvPr id="3" name="Title 2">
            <a:extLst>
              <a:ext uri="{FF2B5EF4-FFF2-40B4-BE49-F238E27FC236}">
                <a16:creationId xmlns:a16="http://schemas.microsoft.com/office/drawing/2014/main" id="{21D5E324-C294-00D0-09AB-BC96E5F96FE6}"/>
              </a:ext>
            </a:extLst>
          </p:cNvPr>
          <p:cNvSpPr>
            <a:spLocks noGrp="1"/>
          </p:cNvSpPr>
          <p:nvPr>
            <p:ph type="title"/>
          </p:nvPr>
        </p:nvSpPr>
        <p:spPr/>
        <p:txBody>
          <a:bodyPr/>
          <a:lstStyle/>
          <a:p>
            <a:r>
              <a:rPr lang="en-GB" dirty="0"/>
              <a:t>Introduction</a:t>
            </a:r>
          </a:p>
        </p:txBody>
      </p:sp>
      <p:sp>
        <p:nvSpPr>
          <p:cNvPr id="4" name="Text Placeholder 3">
            <a:extLst>
              <a:ext uri="{FF2B5EF4-FFF2-40B4-BE49-F238E27FC236}">
                <a16:creationId xmlns:a16="http://schemas.microsoft.com/office/drawing/2014/main" id="{815E5AAC-B70B-2BDB-E8C3-A8E9E4BD0401}"/>
              </a:ext>
            </a:extLst>
          </p:cNvPr>
          <p:cNvSpPr>
            <a:spLocks noGrp="1"/>
          </p:cNvSpPr>
          <p:nvPr>
            <p:ph type="body" sz="quarter" idx="10"/>
          </p:nvPr>
        </p:nvSpPr>
        <p:spPr/>
        <p:txBody>
          <a:bodyPr/>
          <a:lstStyle/>
          <a:p>
            <a:endParaRPr lang="en-GB"/>
          </a:p>
        </p:txBody>
      </p:sp>
    </p:spTree>
    <p:extLst>
      <p:ext uri="{BB962C8B-B14F-4D97-AF65-F5344CB8AC3E}">
        <p14:creationId xmlns:p14="http://schemas.microsoft.com/office/powerpoint/2010/main" val="27181905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5AA2EC-8FC0-4C00-20CD-837F0C69ED60}"/>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0548C2F-52F7-7704-EF05-ED7A76537383}"/>
              </a:ext>
            </a:extLst>
          </p:cNvPr>
          <p:cNvSpPr>
            <a:spLocks noGrp="1"/>
          </p:cNvSpPr>
          <p:nvPr>
            <p:ph idx="1"/>
          </p:nvPr>
        </p:nvSpPr>
        <p:spPr/>
        <p:txBody>
          <a:bodyPr/>
          <a:lstStyle/>
          <a:p>
            <a:r>
              <a:rPr lang="en-US" sz="1800" dirty="0">
                <a:solidFill>
                  <a:srgbClr val="000000"/>
                </a:solidFill>
                <a:effectLst/>
                <a:latin typeface="Times New Roman" panose="02020603050405020304" pitchFamily="18" charset="0"/>
                <a:ea typeface="Times New Roman" panose="02020603050405020304" pitchFamily="18" charset="0"/>
              </a:rPr>
              <a:t>The first PEA surgery in Kazakhstan was performed in UMC Heart Center (former National Research Cardiac Surgery Center) in June 2016. Since that time until nowadays 93 patients underwent surgical treatment of CTEPH, one of them was performed via T-inverted </a:t>
            </a:r>
            <a:r>
              <a:rPr lang="en-US" sz="1800" dirty="0" err="1">
                <a:solidFill>
                  <a:srgbClr val="000000"/>
                </a:solidFill>
                <a:effectLst/>
                <a:latin typeface="Times New Roman" panose="02020603050405020304" pitchFamily="18" charset="0"/>
                <a:ea typeface="Times New Roman" panose="02020603050405020304" pitchFamily="18" charset="0"/>
              </a:rPr>
              <a:t>ministernotomy</a:t>
            </a:r>
            <a:r>
              <a:rPr lang="en-US" sz="1800" dirty="0">
                <a:solidFill>
                  <a:srgbClr val="000000"/>
                </a:solidFill>
                <a:effectLst/>
                <a:latin typeface="Times New Roman" panose="02020603050405020304" pitchFamily="18" charset="0"/>
                <a:ea typeface="Times New Roman" panose="02020603050405020304" pitchFamily="18" charset="0"/>
              </a:rPr>
              <a:t> incision. </a:t>
            </a:r>
          </a:p>
          <a:p>
            <a:r>
              <a:rPr lang="en-US" sz="1800" dirty="0">
                <a:solidFill>
                  <a:srgbClr val="000000"/>
                </a:solidFill>
                <a:effectLst/>
                <a:latin typeface="Times New Roman" panose="02020603050405020304" pitchFamily="18" charset="0"/>
                <a:ea typeface="Times New Roman" panose="02020603050405020304" pitchFamily="18" charset="0"/>
              </a:rPr>
              <a:t>Prospective and r</a:t>
            </a:r>
            <a:r>
              <a:rPr lang="ru-KZ" sz="1800" dirty="0">
                <a:solidFill>
                  <a:srgbClr val="000000"/>
                </a:solidFill>
                <a:effectLst/>
                <a:latin typeface="Times New Roman" panose="02020603050405020304" pitchFamily="18" charset="0"/>
                <a:ea typeface="Times New Roman" panose="02020603050405020304" pitchFamily="18" charset="0"/>
              </a:rPr>
              <a:t>etrospective data analysis was performed</a:t>
            </a:r>
            <a:r>
              <a:rPr lang="en-US" sz="1800" dirty="0">
                <a:solidFill>
                  <a:srgbClr val="000000"/>
                </a:solidFill>
                <a:effectLst/>
                <a:latin typeface="Times New Roman" panose="02020603050405020304" pitchFamily="18" charset="0"/>
                <a:ea typeface="Times New Roman" panose="02020603050405020304" pitchFamily="18" charset="0"/>
              </a:rPr>
              <a:t> in this study</a:t>
            </a:r>
            <a:r>
              <a:rPr lang="ru-KZ" sz="1800" dirty="0">
                <a:solidFill>
                  <a:srgbClr val="000000"/>
                </a:solidFill>
                <a:effectLst/>
                <a:latin typeface="Times New Roman" panose="02020603050405020304" pitchFamily="18" charset="0"/>
                <a:ea typeface="Times New Roman" panose="02020603050405020304" pitchFamily="18" charset="0"/>
              </a:rPr>
              <a:t>. Baseline characteristics, perioperative variables, and early and long-term outcomes were analyzed. Hemodynamic parameters were compared before and after surgery.</a:t>
            </a:r>
            <a:endParaRPr lang="ru-KZ" sz="1800" dirty="0">
              <a:effectLst/>
              <a:latin typeface="Times New Roman" panose="02020603050405020304" pitchFamily="18" charset="0"/>
              <a:ea typeface="Times New Roman" panose="02020603050405020304" pitchFamily="18" charset="0"/>
            </a:endParaRPr>
          </a:p>
        </p:txBody>
      </p:sp>
      <p:sp>
        <p:nvSpPr>
          <p:cNvPr id="3" name="Title 2">
            <a:extLst>
              <a:ext uri="{FF2B5EF4-FFF2-40B4-BE49-F238E27FC236}">
                <a16:creationId xmlns:a16="http://schemas.microsoft.com/office/drawing/2014/main" id="{304014B5-87FA-6EF2-EFE6-5DF910338917}"/>
              </a:ext>
            </a:extLst>
          </p:cNvPr>
          <p:cNvSpPr>
            <a:spLocks noGrp="1"/>
          </p:cNvSpPr>
          <p:nvPr>
            <p:ph type="title"/>
          </p:nvPr>
        </p:nvSpPr>
        <p:spPr/>
        <p:txBody>
          <a:bodyPr/>
          <a:lstStyle/>
          <a:p>
            <a:r>
              <a:rPr lang="en-GB" dirty="0"/>
              <a:t>Methods</a:t>
            </a:r>
          </a:p>
        </p:txBody>
      </p:sp>
      <p:sp>
        <p:nvSpPr>
          <p:cNvPr id="4" name="Text Placeholder 3">
            <a:extLst>
              <a:ext uri="{FF2B5EF4-FFF2-40B4-BE49-F238E27FC236}">
                <a16:creationId xmlns:a16="http://schemas.microsoft.com/office/drawing/2014/main" id="{209CFF77-6B84-D0B6-874F-07E58769C54E}"/>
              </a:ext>
            </a:extLst>
          </p:cNvPr>
          <p:cNvSpPr>
            <a:spLocks noGrp="1"/>
          </p:cNvSpPr>
          <p:nvPr>
            <p:ph type="body" sz="quarter" idx="10"/>
          </p:nvPr>
        </p:nvSpPr>
        <p:spPr/>
        <p:txBody>
          <a:bodyPr/>
          <a:lstStyle/>
          <a:p>
            <a:endParaRPr lang="en-GB"/>
          </a:p>
        </p:txBody>
      </p:sp>
    </p:spTree>
    <p:extLst>
      <p:ext uri="{BB962C8B-B14F-4D97-AF65-F5344CB8AC3E}">
        <p14:creationId xmlns:p14="http://schemas.microsoft.com/office/powerpoint/2010/main" val="14156136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E7226C-85DC-682A-F945-84AB535CC1D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0850DA9-0623-7056-97D1-57C637144A51}"/>
              </a:ext>
            </a:extLst>
          </p:cNvPr>
          <p:cNvSpPr>
            <a:spLocks noGrp="1"/>
          </p:cNvSpPr>
          <p:nvPr>
            <p:ph type="title"/>
          </p:nvPr>
        </p:nvSpPr>
        <p:spPr/>
        <p:txBody>
          <a:bodyPr/>
          <a:lstStyle/>
          <a:p>
            <a:r>
              <a:rPr lang="en-GB" dirty="0"/>
              <a:t>Results</a:t>
            </a:r>
          </a:p>
        </p:txBody>
      </p:sp>
      <p:sp>
        <p:nvSpPr>
          <p:cNvPr id="4" name="Text Placeholder 3">
            <a:extLst>
              <a:ext uri="{FF2B5EF4-FFF2-40B4-BE49-F238E27FC236}">
                <a16:creationId xmlns:a16="http://schemas.microsoft.com/office/drawing/2014/main" id="{2011D4D8-3542-E48C-9B23-E5C0DCD73A0D}"/>
              </a:ext>
            </a:extLst>
          </p:cNvPr>
          <p:cNvSpPr>
            <a:spLocks noGrp="1"/>
          </p:cNvSpPr>
          <p:nvPr>
            <p:ph type="body" sz="quarter" idx="10"/>
          </p:nvPr>
        </p:nvSpPr>
        <p:spPr/>
        <p:txBody>
          <a:bodyPr/>
          <a:lstStyle/>
          <a:p>
            <a:endParaRPr lang="en-GB"/>
          </a:p>
        </p:txBody>
      </p:sp>
      <p:sp>
        <p:nvSpPr>
          <p:cNvPr id="7" name="Rectangle 3">
            <a:extLst>
              <a:ext uri="{FF2B5EF4-FFF2-40B4-BE49-F238E27FC236}">
                <a16:creationId xmlns:a16="http://schemas.microsoft.com/office/drawing/2014/main" id="{97F8A0AF-5C21-43E3-BBF5-3B2A011E172B}"/>
              </a:ext>
            </a:extLst>
          </p:cNvPr>
          <p:cNvSpPr>
            <a:spLocks noGrp="1" noChangeArrowheads="1"/>
          </p:cNvSpPr>
          <p:nvPr>
            <p:ph idx="1"/>
          </p:nvPr>
        </p:nvSpPr>
        <p:spPr bwMode="auto">
          <a:xfrm>
            <a:off x="434412" y="1505536"/>
            <a:ext cx="11323175" cy="42319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ru-KZ" altLang="ru-KZ" sz="160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A total of </a:t>
            </a:r>
            <a:r>
              <a:rPr kumimoji="0" lang="en-US" altLang="ru-KZ" sz="160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93 patients underwent pulmonary endarterectomy during the study period.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ru-KZ" sz="1600" i="0" u="none" strike="noStrike" cap="none" normalizeH="0" baseline="0" dirty="0">
                <a:ln>
                  <a:noFill/>
                </a:ln>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The mean age was 51,43 ± 13,8 years {range: 15-76 years}, and 59,13% were female.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ru-KZ" sz="160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Most</a:t>
            </a:r>
            <a:r>
              <a:rPr kumimoji="0" lang="ru-KZ" altLang="ru-KZ" sz="160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of the patients before surgery were in 3rd and 4th functional class of PH by World Health Organization (63 (</a:t>
            </a:r>
            <a:r>
              <a:rPr kumimoji="0" lang="en-US" altLang="ru-KZ" sz="160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67</a:t>
            </a:r>
            <a:r>
              <a:rPr kumimoji="0" lang="ru-KZ" altLang="ru-KZ" sz="160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,7%)</a:t>
            </a:r>
            <a:r>
              <a:rPr kumimoji="0" lang="en-US" altLang="ru-KZ" sz="160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and 26 (28%) respectively)</a:t>
            </a:r>
            <a:r>
              <a:rPr kumimoji="0" lang="ru-KZ" altLang="ru-KZ" sz="160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endParaRPr kumimoji="0" lang="en-US" altLang="ru-KZ" sz="160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KZ" altLang="ru-KZ" sz="160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Mean duration of disease: median 18 months (IQR 7–42). </a:t>
            </a:r>
            <a:endParaRPr kumimoji="0" lang="en-US" altLang="ru-KZ" sz="160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KZ" altLang="ru-KZ" sz="160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Jamieson classification of thromboembolic lesions was as follows:</a:t>
            </a:r>
            <a:r>
              <a:rPr kumimoji="0" lang="en-US" altLang="ru-KZ" sz="160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ru-KZ" sz="160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Type I – 43 patients (46.7%), Type IC – 1 patient (1.1%), Type II – 36 patients (39.1%), Type III – 7 patients (7.6%), and Type IV – 1 patient (1.1%),</a:t>
            </a:r>
            <a:r>
              <a:rPr kumimoji="0" lang="ru-KZ" altLang="ru-KZ" sz="160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endParaRPr kumimoji="0" lang="en-US" altLang="ru-KZ" sz="160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ru-KZ" sz="160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76,3</a:t>
            </a:r>
            <a:r>
              <a:rPr kumimoji="0" lang="ru-KZ" altLang="ru-KZ" sz="160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of patients have deep vein thrombosis. Thrombophilia including antiphospholipid syndrome, protein S deficienc</a:t>
            </a:r>
            <a:r>
              <a:rPr kumimoji="0" lang="en-US" altLang="ru-KZ" sz="160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y was detected in 17 (29,4%) patients.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ru-KZ" sz="160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We followed-up all of the patients underwent PEA. Preoperative mean pulmonary artery pressure decreased significantly from 44 mmHg to 29 mmHg postoperatively (p &lt; 0.001).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ru-KZ" sz="160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Pulmonary vascular resistance decreased from 8,72 to 3,9 Wood units. In-hospital mortality was 8,6%.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ru-KZ" sz="160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Functional status improved significantly with the majority of patients achieving NYHA class I–II during follow-up.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ru-KZ" sz="160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1 patient underwent lung transplantation due to ”no-reflow” sign after following PEA and central V-A ECMO was used as a bridge to transplant.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ru-KZ" sz="160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One patient underwent bilateral pulmonary endarterectomy via reverse T-</a:t>
            </a:r>
            <a:r>
              <a:rPr kumimoji="0" lang="en-US" altLang="ru-KZ" sz="1600" i="0" u="none" strike="noStrike" cap="none" normalizeH="0" baseline="0" dirty="0" err="1">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ministernotomy</a:t>
            </a:r>
            <a:r>
              <a:rPr kumimoji="0" lang="en-US" altLang="ru-KZ" sz="160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29823541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810EE8-C55C-A411-DB98-54BBD02D3D4D}"/>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568D00B-498B-C309-6337-14276B7AD27F}"/>
              </a:ext>
            </a:extLst>
          </p:cNvPr>
          <p:cNvSpPr>
            <a:spLocks noGrp="1"/>
          </p:cNvSpPr>
          <p:nvPr>
            <p:ph idx="1"/>
          </p:nvPr>
        </p:nvSpPr>
        <p:spPr/>
        <p:txBody>
          <a:bodyPr/>
          <a:lstStyle/>
          <a:p>
            <a:r>
              <a:rPr lang="ru-KZ" sz="1800" dirty="0">
                <a:effectLst/>
                <a:latin typeface="Times New Roman" panose="02020603050405020304" pitchFamily="18" charset="0"/>
                <a:ea typeface="Calibri" panose="020F0502020204030204" pitchFamily="34" charset="0"/>
                <a:cs typeface="Times New Roman" panose="02020603050405020304" pitchFamily="18" charset="0"/>
              </a:rPr>
              <a:t>The early results of PEA in patients with CTEPH are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good </a:t>
            </a:r>
            <a:r>
              <a:rPr lang="ru-KZ" sz="1800" dirty="0">
                <a:effectLst/>
                <a:latin typeface="Times New Roman" panose="02020603050405020304" pitchFamily="18" charset="0"/>
                <a:ea typeface="Calibri" panose="020F0502020204030204" pitchFamily="34" charset="0"/>
                <a:cs typeface="Times New Roman" panose="02020603050405020304" pitchFamily="18" charset="0"/>
              </a:rPr>
              <a:t>despite greater </a:t>
            </a:r>
            <a:r>
              <a:rPr lang="en-US" sz="1800" dirty="0" err="1">
                <a:effectLst/>
                <a:latin typeface="Times New Roman" panose="02020603050405020304" pitchFamily="18" charset="0"/>
                <a:ea typeface="Calibri" panose="020F0502020204030204" pitchFamily="34" charset="0"/>
                <a:cs typeface="Times New Roman" panose="02020603050405020304" pitchFamily="18" charset="0"/>
              </a:rPr>
              <a:t>i</a:t>
            </a:r>
            <a:r>
              <a:rPr lang="ru-KZ" sz="1800" dirty="0">
                <a:effectLst/>
                <a:latin typeface="Times New Roman" panose="02020603050405020304" pitchFamily="18" charset="0"/>
                <a:ea typeface="Calibri" panose="020F0502020204030204" pitchFamily="34" charset="0"/>
                <a:cs typeface="Times New Roman" panose="02020603050405020304" pitchFamily="18" charset="0"/>
              </a:rPr>
              <a:t>n-hospital mortality.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ru-KZ" sz="1800" dirty="0">
                <a:effectLst/>
                <a:latin typeface="Times New Roman" panose="02020603050405020304" pitchFamily="18" charset="0"/>
                <a:ea typeface="Calibri" panose="020F0502020204030204" pitchFamily="34" charset="0"/>
                <a:cs typeface="Times New Roman" panose="02020603050405020304" pitchFamily="18" charset="0"/>
              </a:rPr>
              <a:t>Postoperative hemodynamic parameters showed significant improvement, with a marked decrease in mean pulmonary artery pressure and pulmonary vascular resistance.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ru-KZ" sz="1800" dirty="0">
                <a:effectLst/>
                <a:latin typeface="Times New Roman" panose="02020603050405020304" pitchFamily="18" charset="0"/>
                <a:ea typeface="Calibri" panose="020F0502020204030204" pitchFamily="34" charset="0"/>
                <a:cs typeface="Times New Roman" panose="02020603050405020304" pitchFamily="18" charset="0"/>
              </a:rPr>
              <a:t>Central VA ECMO as a bridge to recovery</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or bridge to transplant</a:t>
            </a:r>
            <a:r>
              <a:rPr lang="ru-KZ" sz="1800" dirty="0">
                <a:effectLst/>
                <a:latin typeface="Times New Roman" panose="02020603050405020304" pitchFamily="18" charset="0"/>
                <a:ea typeface="Calibri" panose="020F0502020204030204" pitchFamily="34" charset="0"/>
                <a:cs typeface="Times New Roman" panose="02020603050405020304" pitchFamily="18" charset="0"/>
              </a:rPr>
              <a:t> after PEA can be useful. </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en-US" sz="1800" dirty="0">
                <a:effectLst/>
                <a:latin typeface="Times New Roman" panose="02020603050405020304" pitchFamily="18" charset="0"/>
                <a:ea typeface="Calibri" panose="020F0502020204030204" pitchFamily="34" charset="0"/>
                <a:cs typeface="Times New Roman" panose="02020603050405020304" pitchFamily="18" charset="0"/>
              </a:rPr>
              <a:t>Short- and  l</a:t>
            </a:r>
            <a:r>
              <a:rPr lang="ru-KZ" sz="1800" dirty="0">
                <a:effectLst/>
                <a:latin typeface="Times New Roman" panose="02020603050405020304" pitchFamily="18" charset="0"/>
                <a:ea typeface="Calibri" panose="020F0502020204030204" pitchFamily="34" charset="0"/>
                <a:cs typeface="Times New Roman" panose="02020603050405020304" pitchFamily="18" charset="0"/>
              </a:rPr>
              <a:t>ong-term follow-up demonstrated sustained functional and hemodynamic benefits, confirming that PEA can be performed safely and effectively in newly established surgical programs in Central Asia</a:t>
            </a:r>
            <a:r>
              <a:rPr lang="ru-KZ" sz="1800" dirty="0">
                <a:effectLst/>
                <a:latin typeface="Times New Roman" panose="02020603050405020304" pitchFamily="18" charset="0"/>
                <a:cs typeface="Times New Roman" panose="02020603050405020304" pitchFamily="18" charset="0"/>
              </a:rPr>
              <a:t> </a:t>
            </a:r>
            <a:endParaRPr lang="en-GB" sz="1800" dirty="0">
              <a:latin typeface="Times New Roman" panose="02020603050405020304" pitchFamily="18" charset="0"/>
              <a:cs typeface="Times New Roman" panose="02020603050405020304" pitchFamily="18" charset="0"/>
            </a:endParaRPr>
          </a:p>
        </p:txBody>
      </p:sp>
      <p:sp>
        <p:nvSpPr>
          <p:cNvPr id="3" name="Title 2">
            <a:extLst>
              <a:ext uri="{FF2B5EF4-FFF2-40B4-BE49-F238E27FC236}">
                <a16:creationId xmlns:a16="http://schemas.microsoft.com/office/drawing/2014/main" id="{D83E5D3F-BEAF-FDAC-2B19-11F950747507}"/>
              </a:ext>
            </a:extLst>
          </p:cNvPr>
          <p:cNvSpPr>
            <a:spLocks noGrp="1"/>
          </p:cNvSpPr>
          <p:nvPr>
            <p:ph type="title"/>
          </p:nvPr>
        </p:nvSpPr>
        <p:spPr/>
        <p:txBody>
          <a:bodyPr/>
          <a:lstStyle/>
          <a:p>
            <a:r>
              <a:rPr lang="en-GB" dirty="0"/>
              <a:t>Conclusion</a:t>
            </a:r>
          </a:p>
        </p:txBody>
      </p:sp>
      <p:sp>
        <p:nvSpPr>
          <p:cNvPr id="4" name="Text Placeholder 3">
            <a:extLst>
              <a:ext uri="{FF2B5EF4-FFF2-40B4-BE49-F238E27FC236}">
                <a16:creationId xmlns:a16="http://schemas.microsoft.com/office/drawing/2014/main" id="{1D44CB11-9856-B12A-1A07-ED664FF656BB}"/>
              </a:ext>
            </a:extLst>
          </p:cNvPr>
          <p:cNvSpPr>
            <a:spLocks noGrp="1"/>
          </p:cNvSpPr>
          <p:nvPr>
            <p:ph type="body" sz="quarter" idx="10"/>
          </p:nvPr>
        </p:nvSpPr>
        <p:spPr/>
        <p:txBody>
          <a:bodyPr/>
          <a:lstStyle/>
          <a:p>
            <a:endParaRPr lang="en-GB"/>
          </a:p>
        </p:txBody>
      </p:sp>
    </p:spTree>
    <p:extLst>
      <p:ext uri="{BB962C8B-B14F-4D97-AF65-F5344CB8AC3E}">
        <p14:creationId xmlns:p14="http://schemas.microsoft.com/office/powerpoint/2010/main" val="3338898105"/>
      </p:ext>
    </p:extLst>
  </p:cSld>
  <p:clrMapOvr>
    <a:masterClrMapping/>
  </p:clrMapOvr>
</p:sld>
</file>

<file path=ppt/theme/theme1.xml><?xml version="1.0" encoding="utf-8"?>
<a:theme xmlns:a="http://schemas.openxmlformats.org/drawingml/2006/main" name="ICC 2021">
  <a:themeElements>
    <a:clrScheme name="ICC 2021">
      <a:dk1>
        <a:srgbClr val="002060"/>
      </a:dk1>
      <a:lt1>
        <a:srgbClr val="FFFFFF"/>
      </a:lt1>
      <a:dk2>
        <a:srgbClr val="002060"/>
      </a:dk2>
      <a:lt2>
        <a:srgbClr val="FFFFFF"/>
      </a:lt2>
      <a:accent1>
        <a:srgbClr val="FF9900"/>
      </a:accent1>
      <a:accent2>
        <a:srgbClr val="9CBE45"/>
      </a:accent2>
      <a:accent3>
        <a:srgbClr val="A5A5A5"/>
      </a:accent3>
      <a:accent4>
        <a:srgbClr val="FF0000"/>
      </a:accent4>
      <a:accent5>
        <a:srgbClr val="00B050"/>
      </a:accent5>
      <a:accent6>
        <a:srgbClr val="7030A0"/>
      </a:accent6>
      <a:hlink>
        <a:srgbClr val="2F75FF"/>
      </a:hlink>
      <a:folHlink>
        <a:srgbClr val="BFBFB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C 2026_abstract template" id="{7A9C3E94-C494-4A74-9997-9CF3C60D6717}" vid="{1FFDA811-EDA3-41B2-8A83-CAC39268530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41D8C613AFE204DBFCEFA4E89A6DB45" ma:contentTypeVersion="19" ma:contentTypeDescription="Create a new document." ma:contentTypeScope="" ma:versionID="2bf7736c94b8b1fdab42c8b471823925">
  <xsd:schema xmlns:xsd="http://www.w3.org/2001/XMLSchema" xmlns:xs="http://www.w3.org/2001/XMLSchema" xmlns:p="http://schemas.microsoft.com/office/2006/metadata/properties" xmlns:ns2="94a67e06-54a4-445a-b79e-2b61c27d8f4a" xmlns:ns3="70ef824e-81a8-4185-b29b-1ce15dfb1ac6" targetNamespace="http://schemas.microsoft.com/office/2006/metadata/properties" ma:root="true" ma:fieldsID="a3a39e8445f75fc3d34ee891f0508b98" ns2:_="" ns3:_="">
    <xsd:import namespace="94a67e06-54a4-445a-b79e-2b61c27d8f4a"/>
    <xsd:import namespace="70ef824e-81a8-4185-b29b-1ce15dfb1ac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Topic"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4a67e06-54a4-445a-b79e-2b61c27d8f4a" elementFormDefault="qualified">
    <xsd:import namespace="http://schemas.microsoft.com/office/2006/documentManagement/types"/>
    <xsd:import namespace="http://schemas.microsoft.com/office/infopath/2007/PartnerControls"/>
    <xsd:element name="MediaServiceMetadata" ma:index="4" nillable="true" ma:displayName="MediaServiceMetadata" ma:hidden="true" ma:internalName="MediaServiceMetadata" ma:readOnly="true">
      <xsd:simpleType>
        <xsd:restriction base="dms:Note"/>
      </xsd:simpleType>
    </xsd:element>
    <xsd:element name="MediaServiceFastMetadata" ma:index="5" nillable="true" ma:displayName="MediaServiceFastMetadata" ma:hidden="true" ma:internalName="MediaServiceFastMetadata" ma:readOnly="true">
      <xsd:simpleType>
        <xsd:restriction base="dms:Note"/>
      </xsd:simpleType>
    </xsd:element>
    <xsd:element name="MediaServiceSearchProperties" ma:index="6" nillable="true" ma:displayName="MediaServiceSearchProperties" ma:hidden="true" ma:internalName="MediaServiceSearchProperties" ma:readOnly="true">
      <xsd:simpleType>
        <xsd:restriction base="dms:Note"/>
      </xsd:simpleType>
    </xsd:element>
    <xsd:element name="Topic" ma:index="7" nillable="true" ma:displayName="Topic" ma:format="Dropdown" ma:internalName="Topic">
      <xsd:simpleType>
        <xsd:restriction base="dms:Choice">
          <xsd:enumeration value="Sponsors"/>
          <xsd:enumeration value="Agenda"/>
          <xsd:enumeration value="Logistics"/>
          <xsd:enumeration value="Promotion"/>
          <xsd:enumeration value="Faculty"/>
        </xsd:restriction>
      </xsd:simpleType>
    </xsd:element>
    <xsd:element name="lcf76f155ced4ddcb4097134ff3c332f" ma:index="9" nillable="true" ma:taxonomy="true" ma:internalName="lcf76f155ced4ddcb4097134ff3c332f" ma:taxonomyFieldName="MediaServiceImageTags" ma:displayName="Image Tags" ma:readOnly="false" ma:fieldId="{5cf76f15-5ced-4ddc-b409-7134ff3c332f}" ma:taxonomyMulti="true" ma:sspId="0188e480-3eab-4678-b7d0-fffb2213426b" ma:termSetId="09814cd3-568e-fe90-9814-8d621ff8fb84" ma:anchorId="fba54fb3-c3e1-fe81-a776-ca4b69148c4d" ma:open="true" ma:isKeyword="false">
      <xsd:complexType>
        <xsd:sequence>
          <xsd:element ref="pc:Terms" minOccurs="0" maxOccurs="1"/>
        </xsd:sequence>
      </xsd:complex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0ef824e-81a8-4185-b29b-1ce15dfb1ac6"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a50819b9-938e-45e8-8569-4ed9afb0ad88}" ma:internalName="TaxCatchAll" ma:showField="CatchAllData" ma:web="70ef824e-81a8-4185-b29b-1ce15dfb1ac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5"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opic xmlns="94a67e06-54a4-445a-b79e-2b61c27d8f4a">Promotion</Topic>
    <TaxCatchAll xmlns="70ef824e-81a8-4185-b29b-1ce15dfb1ac6" xsi:nil="true"/>
    <lcf76f155ced4ddcb4097134ff3c332f xmlns="94a67e06-54a4-445a-b79e-2b61c27d8f4a">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3F69394-406D-46D9-B06C-54CA7C59248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4a67e06-54a4-445a-b79e-2b61c27d8f4a"/>
    <ds:schemaRef ds:uri="70ef824e-81a8-4185-b29b-1ce15dfb1ac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C898D0B-672D-419F-A4E1-FDE5F05084F2}">
  <ds:schemaRefs>
    <ds:schemaRef ds:uri="http://purl.org/dc/elements/1.1/"/>
    <ds:schemaRef ds:uri="http://www.w3.org/XML/1998/namespace"/>
    <ds:schemaRef ds:uri="http://schemas.microsoft.com/office/2006/metadata/properties"/>
    <ds:schemaRef ds:uri="http://schemas.microsoft.com/office/infopath/2007/PartnerControls"/>
    <ds:schemaRef ds:uri="http://purl.org/dc/dcmitype/"/>
    <ds:schemaRef ds:uri="http://schemas.microsoft.com/office/2006/documentManagement/types"/>
    <ds:schemaRef ds:uri="94a67e06-54a4-445a-b79e-2b61c27d8f4a"/>
    <ds:schemaRef ds:uri="http://purl.org/dc/terms/"/>
    <ds:schemaRef ds:uri="http://schemas.openxmlformats.org/package/2006/metadata/core-properties"/>
    <ds:schemaRef ds:uri="70ef824e-81a8-4185-b29b-1ce15dfb1ac6"/>
  </ds:schemaRefs>
</ds:datastoreItem>
</file>

<file path=customXml/itemProps3.xml><?xml version="1.0" encoding="utf-8"?>
<ds:datastoreItem xmlns:ds="http://schemas.openxmlformats.org/officeDocument/2006/customXml" ds:itemID="{2B317F10-D44C-4D0E-ABD7-2B956DA2F734}">
  <ds:schemaRefs>
    <ds:schemaRef ds:uri="http://schemas.microsoft.com/sharepoint/v3/contenttype/forms"/>
  </ds:schemaRefs>
</ds:datastoreItem>
</file>

<file path=docMetadata/LabelInfo.xml><?xml version="1.0" encoding="utf-8"?>
<clbl:labelList xmlns:clbl="http://schemas.microsoft.com/office/2020/mipLabelMetadata">
  <clbl:label id="{c71c84cc-76df-4b25-9726-b4be2b1f0579}" enabled="0" method="" siteId="{c71c84cc-76df-4b25-9726-b4be2b1f0579}" removed="1"/>
</clbl:labelList>
</file>

<file path=docProps/app.xml><?xml version="1.0" encoding="utf-8"?>
<Properties xmlns="http://schemas.openxmlformats.org/officeDocument/2006/extended-properties" xmlns:vt="http://schemas.openxmlformats.org/officeDocument/2006/docPropsVTypes">
  <Template>ICC 2021</Template>
  <TotalTime>4</TotalTime>
  <Words>579</Words>
  <Application>Microsoft Macintosh PowerPoint</Application>
  <PresentationFormat>Широкоэкранный</PresentationFormat>
  <Paragraphs>31</Paragraphs>
  <Slides>6</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6</vt:i4>
      </vt:variant>
    </vt:vector>
  </HeadingPairs>
  <TitlesOfParts>
    <vt:vector size="10" baseType="lpstr">
      <vt:lpstr>Arial</vt:lpstr>
      <vt:lpstr>Calibri</vt:lpstr>
      <vt:lpstr>Times New Roman</vt:lpstr>
      <vt:lpstr>ICC 2021</vt:lpstr>
      <vt:lpstr>Презентация PowerPoint</vt:lpstr>
      <vt:lpstr>Nine-Year Experience of Pulmonary Endarterectomy for Chronic Thromboembolic Pulmonary Hypertension: Outcomes from a Developing Surgical Program in Kazakhstan</vt:lpstr>
      <vt:lpstr>Introduction</vt:lpstr>
      <vt:lpstr>Methods</vt:lpstr>
      <vt:lpstr>Results</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Aigerim Kuzhakhmetova</dc:creator>
  <cp:lastModifiedBy>Aigerim Kuzhakhmetova</cp:lastModifiedBy>
  <cp:revision>1</cp:revision>
  <dcterms:created xsi:type="dcterms:W3CDTF">2026-03-15T18:49:25Z</dcterms:created>
  <dcterms:modified xsi:type="dcterms:W3CDTF">2026-03-15T18:54:13Z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0x010100641D8C613AFE204DBFCEFA4E89A6DB45</vt:lpwstr>
  </property>
  <property fmtid="{D5CDD505-2E9C-101B-9397-08002B2CF9AE}" pid="3" name="Order">
    <vt:r8>947200</vt:r8>
  </property>
  <property fmtid="{D5CDD505-2E9C-101B-9397-08002B2CF9AE}" pid="4" name="MediaServiceImageTags">
    <vt:lpwstr/>
  </property>
  <property fmtid="{D5CDD505-2E9C-101B-9397-08002B2CF9AE}" pid="5" name="_ExtendedDescription">
    <vt:lpwstr/>
  </property>
  <property fmtid="{D5CDD505-2E9C-101B-9397-08002B2CF9AE}" pid="6" name="MSIP_Label_defa4170-0d19-0005-0004-bc88714345d2_Enabled">
    <vt:lpwstr>true</vt:lpwstr>
  </property>
  <property fmtid="{D5CDD505-2E9C-101B-9397-08002B2CF9AE}" pid="7" name="MSIP_Label_defa4170-0d19-0005-0004-bc88714345d2_SetDate">
    <vt:lpwstr>2025-09-15T08:13:47Z</vt:lpwstr>
  </property>
  <property fmtid="{D5CDD505-2E9C-101B-9397-08002B2CF9AE}" pid="8" name="MSIP_Label_defa4170-0d19-0005-0004-bc88714345d2_Method">
    <vt:lpwstr>Standard</vt:lpwstr>
  </property>
  <property fmtid="{D5CDD505-2E9C-101B-9397-08002B2CF9AE}" pid="9" name="MSIP_Label_defa4170-0d19-0005-0004-bc88714345d2_Name">
    <vt:lpwstr>defa4170-0d19-0005-0004-bc88714345d2</vt:lpwstr>
  </property>
  <property fmtid="{D5CDD505-2E9C-101B-9397-08002B2CF9AE}" pid="10" name="MSIP_Label_defa4170-0d19-0005-0004-bc88714345d2_SiteId">
    <vt:lpwstr>8633fcf3-c866-4f0f-8102-3a9370fa5d2d</vt:lpwstr>
  </property>
  <property fmtid="{D5CDD505-2E9C-101B-9397-08002B2CF9AE}" pid="11" name="MSIP_Label_defa4170-0d19-0005-0004-bc88714345d2_ActionId">
    <vt:lpwstr>7eed8720-af8c-471e-a35f-4ebeb8ade5ae</vt:lpwstr>
  </property>
  <property fmtid="{D5CDD505-2E9C-101B-9397-08002B2CF9AE}" pid="12" name="MSIP_Label_defa4170-0d19-0005-0004-bc88714345d2_ContentBits">
    <vt:lpwstr>0</vt:lpwstr>
  </property>
  <property fmtid="{D5CDD505-2E9C-101B-9397-08002B2CF9AE}" pid="13" name="MSIP_Label_defa4170-0d19-0005-0004-bc88714345d2_Tag">
    <vt:lpwstr>10, 3, 0, 1</vt:lpwstr>
  </property>
</Properties>
</file>