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handoutMasterIdLst>
    <p:handoutMasterId r:id="rId13"/>
  </p:handoutMasterIdLst>
  <p:sldIdLst>
    <p:sldId id="258" r:id="rId5"/>
    <p:sldId id="259" r:id="rId6"/>
    <p:sldId id="260" r:id="rId7"/>
    <p:sldId id="261" r:id="rId8"/>
    <p:sldId id="262" r:id="rId9"/>
    <p:sldId id="263"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40" userDrawn="1">
          <p15:clr>
            <a:srgbClr val="A4A3A4"/>
          </p15:clr>
        </p15:guide>
        <p15:guide id="3" orient="horz" pos="3067"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891A021-509A-6025-4AF0-C6838D967DA7}" name="Adam Torbicki" initials="AT" userId="3c9d8feae4775177" providerId="Windows Live"/>
  <p188:author id="{2F48AD62-C5B7-73CB-053C-5BDA317766F5}" name="Claudia Schuler" initials="CS" userId="S::claudia.schuler@NSPM.COM::99f0af8c-fd6c-4433-b7ab-6b770f3503b4" providerId="AD"/>
  <p188:author id="{25D06F89-1D1E-E99B-0771-0C79AB7734DA}" name="Sonja Mariotti Nesurini" initials="SMN" userId="S::sonja.mariotti@NSPM.COM::28629fb6-2441-424e-b167-4579315a85ca" providerId="AD"/>
  <p188:author id="{4D88D0CB-8D54-BB45-5843-016D4B6018F2}" name="Christoph Benner" initials="CB" userId="S::Christoph.Benner@NSPM.COM::84c046a5-be5c-4921-8ca7-73685d4e572f" providerId="AD"/>
  <p188:author id="{CC1EE7F2-E866-224D-7FB8-B1A5D4A6C922}" name="Elizabeth Oliver" initials="EO" userId="S::elizabeth.oliver@NSPM.COM::32c21e0e-d95f-49fc-9cee-aa6fb7ff08e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A335C"/>
    <a:srgbClr val="102550"/>
    <a:srgbClr val="97BAFF"/>
    <a:srgbClr val="FF9900"/>
    <a:srgbClr val="061C49"/>
    <a:srgbClr val="002060"/>
    <a:srgbClr val="9CBE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97" d="100"/>
          <a:sy n="97" d="100"/>
        </p:scale>
        <p:origin x="102" y="54"/>
      </p:cViewPr>
      <p:guideLst>
        <p:guide orient="horz" pos="2183"/>
        <p:guide pos="3840"/>
        <p:guide orient="horz" pos="3067"/>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MANUEL EJIM" userId="3662b244b6562b1e" providerId="LiveId" clId="{8DEF32F8-9857-46C7-847D-1FFA4A575398}"/>
    <pc:docChg chg="custSel modSld">
      <pc:chgData name="EMMANUEL EJIM" userId="3662b244b6562b1e" providerId="LiveId" clId="{8DEF32F8-9857-46C7-847D-1FFA4A575398}" dt="2026-02-22T18:17:44.921" v="751"/>
      <pc:docMkLst>
        <pc:docMk/>
      </pc:docMkLst>
      <pc:sldChg chg="modSp mod">
        <pc:chgData name="EMMANUEL EJIM" userId="3662b244b6562b1e" providerId="LiveId" clId="{8DEF32F8-9857-46C7-847D-1FFA4A575398}" dt="2026-02-22T18:17:44.921" v="751"/>
        <pc:sldMkLst>
          <pc:docMk/>
          <pc:sldMk cId="2718190542" sldId="260"/>
        </pc:sldMkLst>
        <pc:spChg chg="mod">
          <ac:chgData name="EMMANUEL EJIM" userId="3662b244b6562b1e" providerId="LiveId" clId="{8DEF32F8-9857-46C7-847D-1FFA4A575398}" dt="2026-02-22T15:31:44.298" v="0"/>
          <ac:spMkLst>
            <pc:docMk/>
            <pc:sldMk cId="2718190542" sldId="260"/>
            <ac:spMk id="2" creationId="{7FA141CE-FA6E-E54B-3DBB-A899B2566374}"/>
          </ac:spMkLst>
        </pc:spChg>
        <pc:spChg chg="mod">
          <ac:chgData name="EMMANUEL EJIM" userId="3662b244b6562b1e" providerId="LiveId" clId="{8DEF32F8-9857-46C7-847D-1FFA4A575398}" dt="2026-02-22T18:17:44.921" v="751"/>
          <ac:spMkLst>
            <pc:docMk/>
            <pc:sldMk cId="2718190542" sldId="260"/>
            <ac:spMk id="4" creationId="{815E5AAC-B70B-2BDB-E8C3-A8E9E4BD0401}"/>
          </ac:spMkLst>
        </pc:spChg>
      </pc:sldChg>
      <pc:sldChg chg="modSp mod">
        <pc:chgData name="EMMANUEL EJIM" userId="3662b244b6562b1e" providerId="LiveId" clId="{8DEF32F8-9857-46C7-847D-1FFA4A575398}" dt="2026-02-22T15:32:12.373" v="1"/>
        <pc:sldMkLst>
          <pc:docMk/>
          <pc:sldMk cId="1415613660" sldId="261"/>
        </pc:sldMkLst>
        <pc:spChg chg="mod">
          <ac:chgData name="EMMANUEL EJIM" userId="3662b244b6562b1e" providerId="LiveId" clId="{8DEF32F8-9857-46C7-847D-1FFA4A575398}" dt="2026-02-22T15:32:12.373" v="1"/>
          <ac:spMkLst>
            <pc:docMk/>
            <pc:sldMk cId="1415613660" sldId="261"/>
            <ac:spMk id="2" creationId="{70548C2F-52F7-7704-EF05-ED7A76537383}"/>
          </ac:spMkLst>
        </pc:spChg>
      </pc:sldChg>
      <pc:sldChg chg="modSp mod">
        <pc:chgData name="EMMANUEL EJIM" userId="3662b244b6562b1e" providerId="LiveId" clId="{8DEF32F8-9857-46C7-847D-1FFA4A575398}" dt="2026-02-22T15:32:43.049" v="2"/>
        <pc:sldMkLst>
          <pc:docMk/>
          <pc:sldMk cId="2982354140" sldId="262"/>
        </pc:sldMkLst>
        <pc:spChg chg="mod">
          <ac:chgData name="EMMANUEL EJIM" userId="3662b244b6562b1e" providerId="LiveId" clId="{8DEF32F8-9857-46C7-847D-1FFA4A575398}" dt="2026-02-22T15:32:43.049" v="2"/>
          <ac:spMkLst>
            <pc:docMk/>
            <pc:sldMk cId="2982354140" sldId="262"/>
            <ac:spMk id="2" creationId="{BA7A76E5-EFCD-8593-7B99-C781B445363F}"/>
          </ac:spMkLst>
        </pc:spChg>
      </pc:sldChg>
      <pc:sldChg chg="modSp mod">
        <pc:chgData name="EMMANUEL EJIM" userId="3662b244b6562b1e" providerId="LiveId" clId="{8DEF32F8-9857-46C7-847D-1FFA4A575398}" dt="2026-02-22T17:59:19.352" v="737" actId="20577"/>
        <pc:sldMkLst>
          <pc:docMk/>
          <pc:sldMk cId="1083242261" sldId="263"/>
        </pc:sldMkLst>
        <pc:spChg chg="mod">
          <ac:chgData name="EMMANUEL EJIM" userId="3662b244b6562b1e" providerId="LiveId" clId="{8DEF32F8-9857-46C7-847D-1FFA4A575398}" dt="2026-02-22T17:45:36.483" v="160" actId="20577"/>
          <ac:spMkLst>
            <pc:docMk/>
            <pc:sldMk cId="1083242261" sldId="263"/>
            <ac:spMk id="2" creationId="{C07CCBFD-1546-2788-C7C5-C99662EAB847}"/>
          </ac:spMkLst>
        </pc:spChg>
        <pc:spChg chg="mod">
          <ac:chgData name="EMMANUEL EJIM" userId="3662b244b6562b1e" providerId="LiveId" clId="{8DEF32F8-9857-46C7-847D-1FFA4A575398}" dt="2026-02-22T17:59:19.352" v="737" actId="20577"/>
          <ac:spMkLst>
            <pc:docMk/>
            <pc:sldMk cId="1083242261" sldId="263"/>
            <ac:spMk id="4" creationId="{816F796C-8F0B-90F0-6846-6D9532E6C60D}"/>
          </ac:spMkLst>
        </pc:spChg>
      </pc:sldChg>
      <pc:sldChg chg="modSp mod">
        <pc:chgData name="EMMANUEL EJIM" userId="3662b244b6562b1e" providerId="LiveId" clId="{8DEF32F8-9857-46C7-847D-1FFA4A575398}" dt="2026-02-22T17:59:59.080" v="745" actId="20577"/>
        <pc:sldMkLst>
          <pc:docMk/>
          <pc:sldMk cId="3338898105" sldId="264"/>
        </pc:sldMkLst>
        <pc:spChg chg="mod">
          <ac:chgData name="EMMANUEL EJIM" userId="3662b244b6562b1e" providerId="LiveId" clId="{8DEF32F8-9857-46C7-847D-1FFA4A575398}" dt="2026-02-22T17:59:59.080" v="745" actId="20577"/>
          <ac:spMkLst>
            <pc:docMk/>
            <pc:sldMk cId="3338898105" sldId="264"/>
            <ac:spMk id="2" creationId="{B568D00B-498B-C309-6337-14276B7AD27F}"/>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841D00F-E798-46A1-BEA7-EC9ADB8EF83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H"/>
          </a:p>
        </p:txBody>
      </p:sp>
      <p:sp>
        <p:nvSpPr>
          <p:cNvPr id="3" name="Date Placeholder 2">
            <a:extLst>
              <a:ext uri="{FF2B5EF4-FFF2-40B4-BE49-F238E27FC236}">
                <a16:creationId xmlns:a16="http://schemas.microsoft.com/office/drawing/2014/main" id="{BD81E58E-36E8-4D38-AF4F-4F589B443D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AE8FB1C-2736-4565-B543-6F553E0071CF}" type="datetimeFigureOut">
              <a:rPr lang="en-CH" smtClean="0"/>
              <a:t>02/21/2026</a:t>
            </a:fld>
            <a:endParaRPr lang="en-CH"/>
          </a:p>
        </p:txBody>
      </p:sp>
      <p:sp>
        <p:nvSpPr>
          <p:cNvPr id="4" name="Footer Placeholder 3">
            <a:extLst>
              <a:ext uri="{FF2B5EF4-FFF2-40B4-BE49-F238E27FC236}">
                <a16:creationId xmlns:a16="http://schemas.microsoft.com/office/drawing/2014/main" id="{3B50F95C-0C59-4322-95E0-15DFD999A17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CH"/>
          </a:p>
        </p:txBody>
      </p:sp>
      <p:sp>
        <p:nvSpPr>
          <p:cNvPr id="5" name="Slide Number Placeholder 4">
            <a:extLst>
              <a:ext uri="{FF2B5EF4-FFF2-40B4-BE49-F238E27FC236}">
                <a16:creationId xmlns:a16="http://schemas.microsoft.com/office/drawing/2014/main" id="{B90A98DC-C961-480A-A431-94609B04934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C79AED8-629E-4DC9-B198-707A4084A64D}" type="slidenum">
              <a:rPr lang="en-CH" smtClean="0"/>
              <a:t>‹#›</a:t>
            </a:fld>
            <a:endParaRPr lang="en-CH"/>
          </a:p>
        </p:txBody>
      </p:sp>
    </p:spTree>
    <p:extLst>
      <p:ext uri="{BB962C8B-B14F-4D97-AF65-F5344CB8AC3E}">
        <p14:creationId xmlns:p14="http://schemas.microsoft.com/office/powerpoint/2010/main" val="9047670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58C6B7-7E69-419D-A6C1-AC7940B829F4}" type="datetimeFigureOut">
              <a:rPr lang="en-GB" smtClean="0"/>
              <a:t>21/02/2026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0C6AC9-B06A-4FA2-A910-210FA38D0760}" type="slidenum">
              <a:rPr lang="en-GB" smtClean="0"/>
              <a:t>‹#›</a:t>
            </a:fld>
            <a:endParaRPr lang="en-GB"/>
          </a:p>
        </p:txBody>
      </p:sp>
    </p:spTree>
    <p:extLst>
      <p:ext uri="{BB962C8B-B14F-4D97-AF65-F5344CB8AC3E}">
        <p14:creationId xmlns:p14="http://schemas.microsoft.com/office/powerpoint/2010/main" val="1277811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12" name="Text Placeholder 13">
            <a:extLst>
              <a:ext uri="{FF2B5EF4-FFF2-40B4-BE49-F238E27FC236}">
                <a16:creationId xmlns:a16="http://schemas.microsoft.com/office/drawing/2014/main" id="{15BF1BB5-C6A4-4F65-98F0-F169FFB0F841}"/>
              </a:ext>
            </a:extLst>
          </p:cNvPr>
          <p:cNvSpPr>
            <a:spLocks noGrp="1"/>
          </p:cNvSpPr>
          <p:nvPr>
            <p:ph type="body" sz="quarter" idx="13"/>
          </p:nvPr>
        </p:nvSpPr>
        <p:spPr>
          <a:xfrm>
            <a:off x="396465" y="5457407"/>
            <a:ext cx="11399070" cy="501650"/>
          </a:xfrm>
          <a:prstGeom prst="rect">
            <a:avLst/>
          </a:prstGeom>
        </p:spPr>
        <p:txBody>
          <a:bodyPr>
            <a:noAutofit/>
          </a:bodyPr>
          <a:lstStyle>
            <a:lvl1pPr marL="0" indent="0" algn="ctr">
              <a:buNone/>
              <a:defRPr sz="3200">
                <a:solidFill>
                  <a:schemeClr val="bg1"/>
                </a:solidFill>
                <a:latin typeface="Arial" panose="020B0604020202020204" pitchFamily="34" charset="0"/>
                <a:cs typeface="Arial" panose="020B0604020202020204" pitchFamily="34" charset="0"/>
              </a:defRPr>
            </a:lvl1pPr>
          </a:lstStyle>
          <a:p>
            <a:pPr lvl="0"/>
            <a:r>
              <a:rPr lang="en-US"/>
              <a:t>Click to edit Master text styles</a:t>
            </a:r>
          </a:p>
        </p:txBody>
      </p:sp>
      <p:sp>
        <p:nvSpPr>
          <p:cNvPr id="13" name="Text Placeholder 13">
            <a:extLst>
              <a:ext uri="{FF2B5EF4-FFF2-40B4-BE49-F238E27FC236}">
                <a16:creationId xmlns:a16="http://schemas.microsoft.com/office/drawing/2014/main" id="{6BB9507B-2163-4974-BB68-922002B92A53}"/>
              </a:ext>
            </a:extLst>
          </p:cNvPr>
          <p:cNvSpPr>
            <a:spLocks noGrp="1"/>
          </p:cNvSpPr>
          <p:nvPr>
            <p:ph type="body" sz="quarter" idx="14"/>
          </p:nvPr>
        </p:nvSpPr>
        <p:spPr>
          <a:xfrm>
            <a:off x="3290094" y="5998706"/>
            <a:ext cx="5611813" cy="501650"/>
          </a:xfrm>
          <a:prstGeom prst="rect">
            <a:avLst/>
          </a:prstGeom>
        </p:spPr>
        <p:txBody>
          <a:bodyPr>
            <a:noAutofit/>
          </a:bodyPr>
          <a:lstStyle>
            <a:lvl1pPr marL="0" indent="0" algn="ctr">
              <a:buNone/>
              <a:defRPr sz="2400">
                <a:solidFill>
                  <a:schemeClr val="bg1"/>
                </a:solidFill>
                <a:latin typeface="Arial" panose="020B0604020202020204" pitchFamily="34" charset="0"/>
                <a:cs typeface="Arial" panose="020B0604020202020204" pitchFamily="34" charset="0"/>
              </a:defRPr>
            </a:lvl1pPr>
          </a:lstStyle>
          <a:p>
            <a:pPr lvl="0"/>
            <a:r>
              <a:rPr lang="en-US"/>
              <a:t>Click to edit Master text styles</a:t>
            </a:r>
          </a:p>
        </p:txBody>
      </p:sp>
      <p:sp>
        <p:nvSpPr>
          <p:cNvPr id="23" name="Rectangle 22">
            <a:extLst>
              <a:ext uri="{FF2B5EF4-FFF2-40B4-BE49-F238E27FC236}">
                <a16:creationId xmlns:a16="http://schemas.microsoft.com/office/drawing/2014/main" id="{75EB2540-E58D-8B13-7A3E-3B5F00620417}"/>
              </a:ext>
            </a:extLst>
          </p:cNvPr>
          <p:cNvSpPr/>
          <p:nvPr userDrawn="1"/>
        </p:nvSpPr>
        <p:spPr>
          <a:xfrm>
            <a:off x="-38100" y="5171356"/>
            <a:ext cx="12240000" cy="1720496"/>
          </a:xfrm>
          <a:prstGeom prst="rect">
            <a:avLst/>
          </a:prstGeom>
          <a:solidFill>
            <a:srgbClr val="1A3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 name="Straight Connector 6">
            <a:extLst>
              <a:ext uri="{FF2B5EF4-FFF2-40B4-BE49-F238E27FC236}">
                <a16:creationId xmlns:a16="http://schemas.microsoft.com/office/drawing/2014/main" id="{58E27300-0C31-475D-BF15-608D8BE1529F}"/>
              </a:ext>
            </a:extLst>
          </p:cNvPr>
          <p:cNvCxnSpPr/>
          <p:nvPr userDrawn="1"/>
        </p:nvCxnSpPr>
        <p:spPr>
          <a:xfrm>
            <a:off x="-38100" y="5342084"/>
            <a:ext cx="12240000"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pic>
        <p:nvPicPr>
          <p:cNvPr id="2" name="Picture 1" descr="A building with a tower and a statue in the background&#10;&#10;Description automatically generated">
            <a:extLst>
              <a:ext uri="{FF2B5EF4-FFF2-40B4-BE49-F238E27FC236}">
                <a16:creationId xmlns:a16="http://schemas.microsoft.com/office/drawing/2014/main" id="{253A5B0D-FD71-4200-4A6A-64A0A5099B43}"/>
              </a:ext>
            </a:extLst>
          </p:cNvPr>
          <p:cNvPicPr>
            <a:picLocks noChangeAspect="1"/>
          </p:cNvPicPr>
          <p:nvPr userDrawn="1"/>
        </p:nvPicPr>
        <p:blipFill>
          <a:blip r:embed="rId2">
            <a:extLst>
              <a:ext uri="{28A0092B-C50C-407E-A947-70E740481C1C}">
                <a14:useLocalDpi xmlns:a14="http://schemas.microsoft.com/office/drawing/2010/main" val="0"/>
              </a:ext>
            </a:extLst>
          </a:blip>
          <a:srcRect l="824" r="3486"/>
          <a:stretch>
            <a:fillRect/>
          </a:stretch>
        </p:blipFill>
        <p:spPr>
          <a:xfrm>
            <a:off x="-38100" y="-8589"/>
            <a:ext cx="12240000" cy="5329697"/>
          </a:xfrm>
          <a:prstGeom prst="rect">
            <a:avLst/>
          </a:prstGeom>
        </p:spPr>
      </p:pic>
    </p:spTree>
    <p:extLst>
      <p:ext uri="{BB962C8B-B14F-4D97-AF65-F5344CB8AC3E}">
        <p14:creationId xmlns:p14="http://schemas.microsoft.com/office/powerpoint/2010/main" val="3427693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8" name="Content Placeholder 2"/>
          <p:cNvSpPr>
            <a:spLocks noGrp="1"/>
          </p:cNvSpPr>
          <p:nvPr>
            <p:ph idx="1"/>
          </p:nvPr>
        </p:nvSpPr>
        <p:spPr>
          <a:xfrm>
            <a:off x="334963" y="1440611"/>
            <a:ext cx="11522075" cy="4471200"/>
          </a:xfrm>
          <a:prstGeom prst="rect">
            <a:avLst/>
          </a:prstGeom>
        </p:spPr>
        <p:txBody>
          <a:bodyPr/>
          <a:lstStyle>
            <a:lvl1pPr marL="228600" indent="-228600">
              <a:buClr>
                <a:srgbClr val="FF9900"/>
              </a:buClr>
              <a:buFont typeface="Arial" panose="020B0604020202020204" pitchFamily="34" charset="0"/>
              <a:buChar char="•"/>
              <a:defRPr sz="2400">
                <a:solidFill>
                  <a:srgbClr val="002060"/>
                </a:solidFill>
                <a:latin typeface="Arial" panose="020B0604020202020204" pitchFamily="34" charset="0"/>
                <a:cs typeface="Arial" panose="020B0604020202020204" pitchFamily="34" charset="0"/>
              </a:defRPr>
            </a:lvl1pPr>
            <a:lvl2pPr marL="687600" indent="-230400">
              <a:buClr>
                <a:srgbClr val="FF9900"/>
              </a:buClr>
              <a:buFont typeface="Arial" panose="020B0604020202020204" pitchFamily="34" charset="0"/>
              <a:buChar char="•"/>
              <a:defRPr sz="2000">
                <a:solidFill>
                  <a:srgbClr val="002060"/>
                </a:solidFill>
                <a:latin typeface="Arial" panose="020B0604020202020204" pitchFamily="34" charset="0"/>
                <a:cs typeface="Arial" panose="020B0604020202020204" pitchFamily="34" charset="0"/>
              </a:defRPr>
            </a:lvl2pPr>
            <a:lvl3pPr marL="1143000" indent="-228600">
              <a:buClr>
                <a:srgbClr val="FF9900"/>
              </a:buClr>
              <a:buFont typeface="Arial" panose="020B0604020202020204" pitchFamily="34" charset="0"/>
              <a:buChar char="•"/>
              <a:defRPr sz="1800">
                <a:solidFill>
                  <a:srgbClr val="002060"/>
                </a:solidFill>
                <a:latin typeface="Arial" panose="020B0604020202020204" pitchFamily="34" charset="0"/>
                <a:cs typeface="Arial" panose="020B0604020202020204" pitchFamily="34" charset="0"/>
              </a:defRPr>
            </a:lvl3pPr>
            <a:lvl4pPr marL="16002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4pPr>
            <a:lvl5pPr marL="20574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7" name="Title 1"/>
          <p:cNvSpPr>
            <a:spLocks noGrp="1"/>
          </p:cNvSpPr>
          <p:nvPr>
            <p:ph type="title"/>
          </p:nvPr>
        </p:nvSpPr>
        <p:spPr>
          <a:xfrm>
            <a:off x="334963" y="365126"/>
            <a:ext cx="9982800" cy="867600"/>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en-US"/>
              <a:t>Click to edit Master title style</a:t>
            </a:r>
            <a:endParaRPr lang="en-GB"/>
          </a:p>
        </p:txBody>
      </p:sp>
      <p:sp>
        <p:nvSpPr>
          <p:cNvPr id="8" name="Text Placeholder 3">
            <a:extLst>
              <a:ext uri="{FF2B5EF4-FFF2-40B4-BE49-F238E27FC236}">
                <a16:creationId xmlns:a16="http://schemas.microsoft.com/office/drawing/2014/main" id="{4E736BAE-8E9A-4956-8506-173320B7E909}"/>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lgn="l">
              <a:buNone/>
              <a:defRPr sz="1000"/>
            </a:lvl1pPr>
            <a:lvl5pPr>
              <a:defRPr/>
            </a:lvl5pPr>
          </a:lstStyle>
          <a:p>
            <a:pPr lvl="0"/>
            <a:r>
              <a:rPr lang="en-US"/>
              <a:t>References</a:t>
            </a:r>
            <a:endParaRPr lang="en-GB"/>
          </a:p>
        </p:txBody>
      </p:sp>
    </p:spTree>
    <p:extLst>
      <p:ext uri="{BB962C8B-B14F-4D97-AF65-F5344CB8AC3E}">
        <p14:creationId xmlns:p14="http://schemas.microsoft.com/office/powerpoint/2010/main" val="3574139491"/>
      </p:ext>
    </p:extLst>
  </p:cSld>
  <p:clrMapOvr>
    <a:masterClrMapping/>
  </p:clrMapOvr>
  <p:extLst>
    <p:ext uri="{DCECCB84-F9BA-43D5-87BE-67443E8EF086}">
      <p15:sldGuideLst xmlns:p15="http://schemas.microsoft.com/office/powerpoint/2012/main">
        <p15:guide id="1" orient="horz" pos="3725"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BC7BBD6-491B-4B0F-997D-96752651947B}"/>
              </a:ext>
            </a:extLst>
          </p:cNvPr>
          <p:cNvSpPr>
            <a:spLocks noGrp="1"/>
          </p:cNvSpPr>
          <p:nvPr>
            <p:ph type="body" sz="quarter" idx="13" hasCustomPrompt="1"/>
          </p:nvPr>
        </p:nvSpPr>
        <p:spPr>
          <a:xfrm>
            <a:off x="334800" y="855571"/>
            <a:ext cx="9982800" cy="427068"/>
          </a:xfrm>
          <a:prstGeom prst="rect">
            <a:avLst/>
          </a:prstGeom>
        </p:spPr>
        <p:txBody>
          <a:bodyPr/>
          <a:lstStyle>
            <a:lvl1pPr marL="0" indent="0">
              <a:buNone/>
              <a:defRPr sz="2400" b="1">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add subtitle</a:t>
            </a:r>
            <a:endParaRPr lang="en-CH"/>
          </a:p>
        </p:txBody>
      </p:sp>
      <p:sp>
        <p:nvSpPr>
          <p:cNvPr id="46" name="Title 1">
            <a:extLst>
              <a:ext uri="{FF2B5EF4-FFF2-40B4-BE49-F238E27FC236}">
                <a16:creationId xmlns:a16="http://schemas.microsoft.com/office/drawing/2014/main" id="{473CAF70-4892-43A2-90EA-CBB039C88F68}"/>
              </a:ext>
            </a:extLst>
          </p:cNvPr>
          <p:cNvSpPr>
            <a:spLocks noGrp="1"/>
          </p:cNvSpPr>
          <p:nvPr>
            <p:ph type="title"/>
          </p:nvPr>
        </p:nvSpPr>
        <p:spPr>
          <a:xfrm>
            <a:off x="334800" y="365126"/>
            <a:ext cx="9982800" cy="529200"/>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5" name="Content Placeholder 2">
            <a:extLst>
              <a:ext uri="{FF2B5EF4-FFF2-40B4-BE49-F238E27FC236}">
                <a16:creationId xmlns:a16="http://schemas.microsoft.com/office/drawing/2014/main" id="{0728539B-31E7-420A-9F5E-3D67A078ECE3}"/>
              </a:ext>
            </a:extLst>
          </p:cNvPr>
          <p:cNvSpPr>
            <a:spLocks noGrp="1"/>
          </p:cNvSpPr>
          <p:nvPr>
            <p:ph idx="1"/>
          </p:nvPr>
        </p:nvSpPr>
        <p:spPr>
          <a:xfrm>
            <a:off x="334963" y="1440611"/>
            <a:ext cx="11522075" cy="4471200"/>
          </a:xfrm>
          <a:prstGeom prst="rect">
            <a:avLst/>
          </a:prstGeom>
        </p:spPr>
        <p:txBody>
          <a:bodyPr/>
          <a:lstStyle>
            <a:lvl1pPr marL="228600" indent="-228600">
              <a:buClr>
                <a:srgbClr val="FF9900"/>
              </a:buClr>
              <a:buFont typeface="Arial" panose="020B0604020202020204" pitchFamily="34" charset="0"/>
              <a:buChar char="•"/>
              <a:defRPr sz="2400">
                <a:solidFill>
                  <a:srgbClr val="002060"/>
                </a:solidFill>
                <a:latin typeface="Arial" panose="020B0604020202020204" pitchFamily="34" charset="0"/>
                <a:cs typeface="Arial" panose="020B0604020202020204" pitchFamily="34" charset="0"/>
              </a:defRPr>
            </a:lvl1pPr>
            <a:lvl2pPr marL="687600" indent="-230400">
              <a:buClr>
                <a:srgbClr val="FF9900"/>
              </a:buClr>
              <a:buFont typeface="Arial" panose="020B0604020202020204" pitchFamily="34" charset="0"/>
              <a:buChar char="•"/>
              <a:defRPr sz="2000">
                <a:solidFill>
                  <a:srgbClr val="002060"/>
                </a:solidFill>
                <a:latin typeface="Arial" panose="020B0604020202020204" pitchFamily="34" charset="0"/>
                <a:cs typeface="Arial" panose="020B0604020202020204" pitchFamily="34" charset="0"/>
              </a:defRPr>
            </a:lvl2pPr>
            <a:lvl3pPr marL="1143000" indent="-228600">
              <a:buClr>
                <a:srgbClr val="FF9900"/>
              </a:buClr>
              <a:buFont typeface="Arial" panose="020B0604020202020204" pitchFamily="34" charset="0"/>
              <a:buChar char="•"/>
              <a:defRPr sz="1800">
                <a:solidFill>
                  <a:srgbClr val="002060"/>
                </a:solidFill>
                <a:latin typeface="Arial" panose="020B0604020202020204" pitchFamily="34" charset="0"/>
                <a:cs typeface="Arial" panose="020B0604020202020204" pitchFamily="34" charset="0"/>
              </a:defRPr>
            </a:lvl3pPr>
            <a:lvl4pPr marL="16002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4pPr>
            <a:lvl5pPr marL="20574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Text Placeholder 3">
            <a:extLst>
              <a:ext uri="{FF2B5EF4-FFF2-40B4-BE49-F238E27FC236}">
                <a16:creationId xmlns:a16="http://schemas.microsoft.com/office/drawing/2014/main" id="{566C9C8C-5659-48A3-88FF-D7DCDBF494C7}"/>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buNone/>
              <a:defRPr lang="en-GB" sz="1000" dirty="0"/>
            </a:lvl1pPr>
          </a:lstStyle>
          <a:p>
            <a:pPr marL="228600" marR="0" lvl="0" indent="-228600" algn="l" defTabSz="914400" rtl="0" eaLnBrk="1" fontAlgn="auto" latinLnBrk="0" hangingPunct="1">
              <a:lnSpc>
                <a:spcPct val="90000"/>
              </a:lnSpc>
              <a:spcBef>
                <a:spcPts val="1000"/>
              </a:spcBef>
              <a:spcAft>
                <a:spcPts val="0"/>
              </a:spcAft>
              <a:buClrTx/>
              <a:buSzTx/>
              <a:tabLst/>
              <a:defRPr/>
            </a:pPr>
            <a:r>
              <a:rPr lang="en-US"/>
              <a:t>References</a:t>
            </a:r>
          </a:p>
        </p:txBody>
      </p:sp>
    </p:spTree>
    <p:extLst>
      <p:ext uri="{BB962C8B-B14F-4D97-AF65-F5344CB8AC3E}">
        <p14:creationId xmlns:p14="http://schemas.microsoft.com/office/powerpoint/2010/main" val="2359471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9" name="Title 1"/>
          <p:cNvSpPr>
            <a:spLocks noGrp="1"/>
          </p:cNvSpPr>
          <p:nvPr>
            <p:ph type="title"/>
          </p:nvPr>
        </p:nvSpPr>
        <p:spPr>
          <a:xfrm>
            <a:off x="334963" y="365126"/>
            <a:ext cx="9982229" cy="868452"/>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en-US"/>
              <a:t>Click to edit Master title style</a:t>
            </a:r>
            <a:endParaRPr lang="en-GB"/>
          </a:p>
        </p:txBody>
      </p:sp>
      <p:sp>
        <p:nvSpPr>
          <p:cNvPr id="10" name="Content Placeholder 2"/>
          <p:cNvSpPr>
            <a:spLocks noGrp="1"/>
          </p:cNvSpPr>
          <p:nvPr>
            <p:ph sz="half" idx="1"/>
          </p:nvPr>
        </p:nvSpPr>
        <p:spPr>
          <a:xfrm>
            <a:off x="334963" y="1440000"/>
            <a:ext cx="5508000" cy="4471752"/>
          </a:xfrm>
          <a:prstGeom prst="rect">
            <a:avLst/>
          </a:prstGeom>
        </p:spPr>
        <p:txBody>
          <a:bodyPr/>
          <a:lstStyle>
            <a:lvl1pPr>
              <a:buClr>
                <a:srgbClr val="FF9900"/>
              </a:buClr>
              <a:defRPr sz="2400">
                <a:solidFill>
                  <a:srgbClr val="002060"/>
                </a:solidFill>
                <a:latin typeface="Arial" panose="020B0604020202020204" pitchFamily="34" charset="0"/>
                <a:cs typeface="Arial" panose="020B0604020202020204" pitchFamily="34" charset="0"/>
              </a:defRPr>
            </a:lvl1pPr>
            <a:lvl2pPr marL="685800" indent="-228600">
              <a:buClr>
                <a:srgbClr val="FF9900"/>
              </a:buClr>
              <a:defRPr lang="en-US" sz="2000" kern="1200" dirty="0">
                <a:solidFill>
                  <a:srgbClr val="002060"/>
                </a:solidFill>
                <a:latin typeface="Arial" panose="020B0604020202020204" pitchFamily="34" charset="0"/>
                <a:ea typeface="+mn-ea"/>
                <a:cs typeface="Arial" panose="020B0604020202020204" pitchFamily="34" charset="0"/>
              </a:defRPr>
            </a:lvl2pPr>
            <a:lvl3pPr>
              <a:buClr>
                <a:srgbClr val="FF9900"/>
              </a:buClr>
              <a:defRPr sz="1800">
                <a:solidFill>
                  <a:srgbClr val="002060"/>
                </a:solidFill>
                <a:latin typeface="Arial" panose="020B0604020202020204" pitchFamily="34" charset="0"/>
                <a:cs typeface="Arial" panose="020B0604020202020204" pitchFamily="34" charset="0"/>
              </a:defRPr>
            </a:lvl3pPr>
            <a:lvl4pPr>
              <a:buClr>
                <a:srgbClr val="FF9900"/>
              </a:buClr>
              <a:defRPr sz="1600">
                <a:solidFill>
                  <a:srgbClr val="002060"/>
                </a:solidFill>
                <a:latin typeface="Arial" panose="020B0604020202020204" pitchFamily="34" charset="0"/>
                <a:cs typeface="Arial" panose="020B0604020202020204" pitchFamily="34" charset="0"/>
              </a:defRPr>
            </a:lvl4pPr>
            <a:lvl5pPr>
              <a:buClr>
                <a:srgbClr val="FF9900"/>
              </a:buClr>
              <a:defRPr sz="1600">
                <a:solidFill>
                  <a:srgbClr val="002060"/>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Content Placeholder 3"/>
          <p:cNvSpPr>
            <a:spLocks noGrp="1"/>
          </p:cNvSpPr>
          <p:nvPr>
            <p:ph sz="half" idx="2"/>
          </p:nvPr>
        </p:nvSpPr>
        <p:spPr>
          <a:xfrm>
            <a:off x="6344547" y="1441606"/>
            <a:ext cx="5508000" cy="4471751"/>
          </a:xfrm>
          <a:prstGeom prst="rect">
            <a:avLst/>
          </a:prstGeom>
        </p:spPr>
        <p:txBody>
          <a:bodyPr/>
          <a:lstStyle>
            <a:lvl1pPr>
              <a:defRPr lang="en-GB" sz="2400" dirty="0">
                <a:solidFill>
                  <a:srgbClr val="002060"/>
                </a:solidFill>
                <a:latin typeface="Arial" panose="020B0604020202020204" pitchFamily="34" charset="0"/>
                <a:cs typeface="Arial" panose="020B0604020202020204" pitchFamily="34" charset="0"/>
              </a:defRPr>
            </a:lvl1pPr>
            <a:lvl2pPr marL="685800" indent="-228600">
              <a:defRPr lang="en-US" sz="2000" kern="1200" dirty="0">
                <a:solidFill>
                  <a:srgbClr val="002060"/>
                </a:solidFill>
                <a:latin typeface="Arial" panose="020B0604020202020204" pitchFamily="34" charset="0"/>
                <a:ea typeface="+mn-ea"/>
                <a:cs typeface="Arial" panose="020B0604020202020204" pitchFamily="34" charset="0"/>
              </a:defRPr>
            </a:lvl2pPr>
            <a:lvl3pPr>
              <a:defRPr lang="en-US" sz="1800" dirty="0">
                <a:solidFill>
                  <a:srgbClr val="002060"/>
                </a:solidFill>
                <a:latin typeface="Arial" panose="020B0604020202020204" pitchFamily="34" charset="0"/>
                <a:cs typeface="Arial" panose="020B0604020202020204" pitchFamily="34" charset="0"/>
              </a:defRPr>
            </a:lvl3pPr>
            <a:lvl4pPr>
              <a:defRPr lang="en-US" sz="1600" dirty="0">
                <a:solidFill>
                  <a:srgbClr val="002060"/>
                </a:solidFill>
                <a:latin typeface="Arial" panose="020B0604020202020204" pitchFamily="34" charset="0"/>
                <a:cs typeface="Arial" panose="020B0604020202020204" pitchFamily="34" charset="0"/>
              </a:defRPr>
            </a:lvl4pPr>
            <a:lvl5pPr>
              <a:defRPr lang="en-GB" sz="1600" dirty="0">
                <a:solidFill>
                  <a:srgbClr val="002060"/>
                </a:solidFill>
                <a:latin typeface="Arial" panose="020B0604020202020204" pitchFamily="34" charset="0"/>
                <a:cs typeface="Arial" panose="020B0604020202020204" pitchFamily="34" charset="0"/>
              </a:defRPr>
            </a:lvl5pPr>
          </a:lstStyle>
          <a:p>
            <a:pPr lvl="0">
              <a:buClr>
                <a:srgbClr val="FF9900"/>
              </a:buClr>
            </a:pPr>
            <a:r>
              <a:rPr lang="en-US"/>
              <a:t>Click to edit Master text styles</a:t>
            </a:r>
          </a:p>
          <a:p>
            <a:pPr lvl="1">
              <a:buClr>
                <a:srgbClr val="FF9900"/>
              </a:buClr>
            </a:pPr>
            <a:r>
              <a:rPr lang="en-US"/>
              <a:t>Second level</a:t>
            </a:r>
          </a:p>
          <a:p>
            <a:pPr lvl="2">
              <a:buClr>
                <a:srgbClr val="FF9900"/>
              </a:buClr>
            </a:pPr>
            <a:r>
              <a:rPr lang="en-US"/>
              <a:t>Third level</a:t>
            </a:r>
          </a:p>
          <a:p>
            <a:pPr lvl="3">
              <a:buClr>
                <a:srgbClr val="FF9900"/>
              </a:buClr>
            </a:pPr>
            <a:r>
              <a:rPr lang="en-US"/>
              <a:t>Fourth level</a:t>
            </a:r>
          </a:p>
          <a:p>
            <a:pPr lvl="4">
              <a:buClr>
                <a:srgbClr val="FF9900"/>
              </a:buClr>
            </a:pPr>
            <a:r>
              <a:rPr lang="en-US"/>
              <a:t>Fifth level</a:t>
            </a:r>
            <a:endParaRPr lang="en-GB"/>
          </a:p>
        </p:txBody>
      </p:sp>
      <p:sp>
        <p:nvSpPr>
          <p:cNvPr id="5" name="Text Placeholder 3">
            <a:extLst>
              <a:ext uri="{FF2B5EF4-FFF2-40B4-BE49-F238E27FC236}">
                <a16:creationId xmlns:a16="http://schemas.microsoft.com/office/drawing/2014/main" id="{AC07D585-F4E9-4B85-8706-0A00FB6AC1AD}"/>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lgn="l">
              <a:buNone/>
              <a:defRPr sz="1000"/>
            </a:lvl1pPr>
            <a:lvl5pPr>
              <a:defRPr/>
            </a:lvl5pPr>
          </a:lstStyle>
          <a:p>
            <a:pPr lvl="0"/>
            <a:r>
              <a:rPr lang="en-US"/>
              <a:t>References</a:t>
            </a:r>
            <a:endParaRPr lang="en-GB"/>
          </a:p>
        </p:txBody>
      </p:sp>
    </p:spTree>
    <p:extLst>
      <p:ext uri="{BB962C8B-B14F-4D97-AF65-F5344CB8AC3E}">
        <p14:creationId xmlns:p14="http://schemas.microsoft.com/office/powerpoint/2010/main" val="317118560"/>
      </p:ext>
    </p:extLst>
  </p:cSld>
  <p:clrMapOvr>
    <a:masterClrMapping/>
  </p:clrMapOvr>
  <p:extLst>
    <p:ext uri="{DCECCB84-F9BA-43D5-87BE-67443E8EF086}">
      <p15:sldGuideLst xmlns:p15="http://schemas.microsoft.com/office/powerpoint/2012/main">
        <p15:guide id="1" orient="horz" pos="1865"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and Subtitle">
    <p:spTree>
      <p:nvGrpSpPr>
        <p:cNvPr id="1" name=""/>
        <p:cNvGrpSpPr/>
        <p:nvPr/>
      </p:nvGrpSpPr>
      <p:grpSpPr>
        <a:xfrm>
          <a:off x="0" y="0"/>
          <a:ext cx="0" cy="0"/>
          <a:chOff x="0" y="0"/>
          <a:chExt cx="0" cy="0"/>
        </a:xfrm>
      </p:grpSpPr>
      <p:sp>
        <p:nvSpPr>
          <p:cNvPr id="9" name="Text Placeholder 3">
            <a:extLst>
              <a:ext uri="{FF2B5EF4-FFF2-40B4-BE49-F238E27FC236}">
                <a16:creationId xmlns:a16="http://schemas.microsoft.com/office/drawing/2014/main" id="{19004DE7-8E68-4E79-8F07-8A52E6E2D64F}"/>
              </a:ext>
            </a:extLst>
          </p:cNvPr>
          <p:cNvSpPr>
            <a:spLocks noGrp="1"/>
          </p:cNvSpPr>
          <p:nvPr>
            <p:ph type="body" sz="quarter" idx="13" hasCustomPrompt="1"/>
          </p:nvPr>
        </p:nvSpPr>
        <p:spPr>
          <a:xfrm>
            <a:off x="334963" y="855571"/>
            <a:ext cx="9982800" cy="427068"/>
          </a:xfrm>
          <a:prstGeom prst="rect">
            <a:avLst/>
          </a:prstGeom>
        </p:spPr>
        <p:txBody>
          <a:bodyPr/>
          <a:lstStyle>
            <a:lvl1pPr marL="0" indent="0">
              <a:buNone/>
              <a:defRPr lang="en-CH" sz="2400" b="1" kern="1200" dirty="0">
                <a:solidFill>
                  <a:schemeClr val="tx1"/>
                </a:solidFill>
                <a:latin typeface="Arial" panose="020B0604020202020204" pitchFamily="34" charset="0"/>
                <a:ea typeface="+mn-ea"/>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marL="0" lvl="0" indent="0" algn="l" defTabSz="914400" rtl="0" eaLnBrk="1" latinLnBrk="0" hangingPunct="1">
              <a:lnSpc>
                <a:spcPct val="90000"/>
              </a:lnSpc>
              <a:spcBef>
                <a:spcPts val="1000"/>
              </a:spcBef>
              <a:buFont typeface="Arial" panose="020B0604020202020204" pitchFamily="34" charset="0"/>
              <a:buNone/>
            </a:pPr>
            <a:r>
              <a:rPr lang="en-US"/>
              <a:t>Click to add subtitle</a:t>
            </a:r>
            <a:endParaRPr lang="en-CH"/>
          </a:p>
        </p:txBody>
      </p:sp>
      <p:sp>
        <p:nvSpPr>
          <p:cNvPr id="13" name="Title 1">
            <a:extLst>
              <a:ext uri="{FF2B5EF4-FFF2-40B4-BE49-F238E27FC236}">
                <a16:creationId xmlns:a16="http://schemas.microsoft.com/office/drawing/2014/main" id="{701307C0-55A2-4D0D-9810-11A03F3BDA34}"/>
              </a:ext>
            </a:extLst>
          </p:cNvPr>
          <p:cNvSpPr>
            <a:spLocks noGrp="1"/>
          </p:cNvSpPr>
          <p:nvPr>
            <p:ph type="title"/>
          </p:nvPr>
        </p:nvSpPr>
        <p:spPr>
          <a:xfrm>
            <a:off x="334963" y="365126"/>
            <a:ext cx="9982800" cy="529200"/>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en-US"/>
              <a:t>Click to edit Master title style</a:t>
            </a:r>
            <a:endParaRPr lang="en-GB"/>
          </a:p>
        </p:txBody>
      </p:sp>
      <p:sp>
        <p:nvSpPr>
          <p:cNvPr id="6" name="Text Placeholder 3">
            <a:extLst>
              <a:ext uri="{FF2B5EF4-FFF2-40B4-BE49-F238E27FC236}">
                <a16:creationId xmlns:a16="http://schemas.microsoft.com/office/drawing/2014/main" id="{5D30CBE9-CB56-4239-810E-3A0EFEE29132}"/>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lgn="l">
              <a:buNone/>
              <a:defRPr sz="1000"/>
            </a:lvl1pPr>
            <a:lvl5pPr>
              <a:defRPr/>
            </a:lvl5pPr>
          </a:lstStyle>
          <a:p>
            <a:pPr lvl="0"/>
            <a:r>
              <a:rPr lang="en-US"/>
              <a:t>References</a:t>
            </a:r>
            <a:endParaRPr lang="en-GB"/>
          </a:p>
        </p:txBody>
      </p:sp>
      <p:sp>
        <p:nvSpPr>
          <p:cNvPr id="10" name="Content Placeholder 2">
            <a:extLst>
              <a:ext uri="{FF2B5EF4-FFF2-40B4-BE49-F238E27FC236}">
                <a16:creationId xmlns:a16="http://schemas.microsoft.com/office/drawing/2014/main" id="{B81F687D-6E0C-492D-947A-69BCB28B9909}"/>
              </a:ext>
            </a:extLst>
          </p:cNvPr>
          <p:cNvSpPr>
            <a:spLocks noGrp="1"/>
          </p:cNvSpPr>
          <p:nvPr>
            <p:ph sz="half" idx="1"/>
          </p:nvPr>
        </p:nvSpPr>
        <p:spPr>
          <a:xfrm>
            <a:off x="334963" y="1440000"/>
            <a:ext cx="5508000" cy="4471752"/>
          </a:xfrm>
          <a:prstGeom prst="rect">
            <a:avLst/>
          </a:prstGeom>
        </p:spPr>
        <p:txBody>
          <a:bodyPr/>
          <a:lstStyle>
            <a:lvl1pPr>
              <a:buClr>
                <a:srgbClr val="FF9900"/>
              </a:buClr>
              <a:defRPr sz="2400">
                <a:solidFill>
                  <a:srgbClr val="002060"/>
                </a:solidFill>
                <a:latin typeface="Arial" panose="020B0604020202020204" pitchFamily="34" charset="0"/>
                <a:cs typeface="Arial" panose="020B0604020202020204" pitchFamily="34" charset="0"/>
              </a:defRPr>
            </a:lvl1pPr>
            <a:lvl2pPr marL="685800" indent="-228600">
              <a:buClr>
                <a:srgbClr val="FF9900"/>
              </a:buClr>
              <a:defRPr lang="en-US" sz="2000" kern="1200" dirty="0">
                <a:solidFill>
                  <a:srgbClr val="002060"/>
                </a:solidFill>
                <a:latin typeface="Arial" panose="020B0604020202020204" pitchFamily="34" charset="0"/>
                <a:ea typeface="+mn-ea"/>
                <a:cs typeface="Arial" panose="020B0604020202020204" pitchFamily="34" charset="0"/>
              </a:defRPr>
            </a:lvl2pPr>
            <a:lvl3pPr>
              <a:buClr>
                <a:srgbClr val="FF9900"/>
              </a:buClr>
              <a:defRPr sz="1800">
                <a:solidFill>
                  <a:srgbClr val="002060"/>
                </a:solidFill>
                <a:latin typeface="Arial" panose="020B0604020202020204" pitchFamily="34" charset="0"/>
                <a:cs typeface="Arial" panose="020B0604020202020204" pitchFamily="34" charset="0"/>
              </a:defRPr>
            </a:lvl3pPr>
            <a:lvl4pPr>
              <a:buClr>
                <a:srgbClr val="FF9900"/>
              </a:buClr>
              <a:defRPr sz="1600">
                <a:solidFill>
                  <a:srgbClr val="002060"/>
                </a:solidFill>
                <a:latin typeface="Arial" panose="020B0604020202020204" pitchFamily="34" charset="0"/>
                <a:cs typeface="Arial" panose="020B0604020202020204" pitchFamily="34" charset="0"/>
              </a:defRPr>
            </a:lvl4pPr>
            <a:lvl5pPr>
              <a:buClr>
                <a:srgbClr val="FF9900"/>
              </a:buClr>
              <a:defRPr sz="1600">
                <a:solidFill>
                  <a:srgbClr val="002060"/>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Content Placeholder 3">
            <a:extLst>
              <a:ext uri="{FF2B5EF4-FFF2-40B4-BE49-F238E27FC236}">
                <a16:creationId xmlns:a16="http://schemas.microsoft.com/office/drawing/2014/main" id="{98BD6636-71CB-4A82-8FDB-8F5CDE4B8171}"/>
              </a:ext>
            </a:extLst>
          </p:cNvPr>
          <p:cNvSpPr>
            <a:spLocks noGrp="1"/>
          </p:cNvSpPr>
          <p:nvPr>
            <p:ph sz="half" idx="2"/>
          </p:nvPr>
        </p:nvSpPr>
        <p:spPr>
          <a:xfrm>
            <a:off x="6344549" y="1440000"/>
            <a:ext cx="5508000" cy="4471752"/>
          </a:xfrm>
          <a:prstGeom prst="rect">
            <a:avLst/>
          </a:prstGeom>
        </p:spPr>
        <p:txBody>
          <a:bodyPr/>
          <a:lstStyle>
            <a:lvl1pPr>
              <a:buClr>
                <a:srgbClr val="FF9900"/>
              </a:buClr>
              <a:defRPr sz="2400">
                <a:solidFill>
                  <a:srgbClr val="002060"/>
                </a:solidFill>
                <a:latin typeface="Arial" panose="020B0604020202020204" pitchFamily="34" charset="0"/>
                <a:cs typeface="Arial" panose="020B0604020202020204" pitchFamily="34" charset="0"/>
              </a:defRPr>
            </a:lvl1pPr>
            <a:lvl2pPr>
              <a:buClr>
                <a:srgbClr val="FF9900"/>
              </a:buClr>
              <a:defRPr sz="2000">
                <a:solidFill>
                  <a:srgbClr val="002060"/>
                </a:solidFill>
                <a:latin typeface="Arial" panose="020B0604020202020204" pitchFamily="34" charset="0"/>
                <a:cs typeface="Arial" panose="020B0604020202020204" pitchFamily="34" charset="0"/>
              </a:defRPr>
            </a:lvl2pPr>
            <a:lvl3pPr>
              <a:buClr>
                <a:srgbClr val="FF9900"/>
              </a:buClr>
              <a:defRPr sz="1800">
                <a:solidFill>
                  <a:srgbClr val="002060"/>
                </a:solidFill>
                <a:latin typeface="Arial" panose="020B0604020202020204" pitchFamily="34" charset="0"/>
                <a:cs typeface="Arial" panose="020B0604020202020204" pitchFamily="34" charset="0"/>
              </a:defRPr>
            </a:lvl3pPr>
            <a:lvl4pPr>
              <a:buClr>
                <a:srgbClr val="FF9900"/>
              </a:buClr>
              <a:defRPr sz="1600">
                <a:solidFill>
                  <a:srgbClr val="002060"/>
                </a:solidFill>
                <a:latin typeface="Arial" panose="020B0604020202020204" pitchFamily="34" charset="0"/>
                <a:cs typeface="Arial" panose="020B0604020202020204" pitchFamily="34" charset="0"/>
              </a:defRPr>
            </a:lvl4pPr>
            <a:lvl5pPr>
              <a:buClr>
                <a:srgbClr val="FF9900"/>
              </a:buClr>
              <a:defRPr sz="1600">
                <a:solidFill>
                  <a:srgbClr val="002060"/>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473734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mpty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0424216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13" Type="http://schemas.openxmlformats.org/officeDocument/2006/relationships/image" Target="../media/image6.png"/><Relationship Id="rId3" Type="http://schemas.openxmlformats.org/officeDocument/2006/relationships/slideLayout" Target="../slideLayouts/slideLayout3.xml"/><Relationship Id="rId7" Type="http://schemas.openxmlformats.org/officeDocument/2006/relationships/theme" Target="../theme/theme1.xml"/><Relationship Id="rId12"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4.png"/><Relationship Id="rId5" Type="http://schemas.openxmlformats.org/officeDocument/2006/relationships/slideLayout" Target="../slideLayouts/slideLayout5.xml"/><Relationship Id="rId15" Type="http://schemas.openxmlformats.org/officeDocument/2006/relationships/image" Target="../media/image8.png"/><Relationship Id="rId10"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image" Target="../media/image2.png"/><Relationship Id="rId14" Type="http://schemas.openxmlformats.org/officeDocument/2006/relationships/image" Target="../media/image7.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Line 12">
            <a:extLst>
              <a:ext uri="{FF2B5EF4-FFF2-40B4-BE49-F238E27FC236}">
                <a16:creationId xmlns:a16="http://schemas.microsoft.com/office/drawing/2014/main" id="{B491D7B3-AAC7-4210-B13F-945A494C3B2D}"/>
              </a:ext>
            </a:extLst>
          </p:cNvPr>
          <p:cNvSpPr>
            <a:spLocks noChangeShapeType="1"/>
          </p:cNvSpPr>
          <p:nvPr userDrawn="1"/>
        </p:nvSpPr>
        <p:spPr bwMode="auto">
          <a:xfrm>
            <a:off x="334963" y="1200150"/>
            <a:ext cx="11542909" cy="0"/>
          </a:xfrm>
          <a:prstGeom prst="line">
            <a:avLst/>
          </a:prstGeom>
          <a:noFill/>
          <a:ln w="19050">
            <a:solidFill>
              <a:srgbClr val="FF9900"/>
            </a:solidFill>
            <a:round/>
            <a:headEnd/>
            <a:tailEnd/>
          </a:ln>
          <a:extLst>
            <a:ext uri="{909E8E84-426E-40DD-AFC4-6F175D3DCCD1}">
              <a14:hiddenFill xmlns:a14="http://schemas.microsoft.com/office/drawing/2010/main">
                <a:noFill/>
              </a14:hiddenFill>
            </a:ext>
          </a:extLst>
        </p:spPr>
        <p:txBody>
          <a:bodyPr/>
          <a:lstStyle/>
          <a:p>
            <a:endParaRPr lang="en-US" sz="2400"/>
          </a:p>
        </p:txBody>
      </p:sp>
      <p:pic>
        <p:nvPicPr>
          <p:cNvPr id="13" name="Picture 1">
            <a:extLst>
              <a:ext uri="{FF2B5EF4-FFF2-40B4-BE49-F238E27FC236}">
                <a16:creationId xmlns:a16="http://schemas.microsoft.com/office/drawing/2014/main" id="{F6FAD23B-724D-4668-A2C7-87AC38170123}"/>
              </a:ext>
            </a:extLst>
          </p:cNvPr>
          <p:cNvPicPr>
            <a:picLocks noChangeAspect="1" noChangeArrowheads="1"/>
          </p:cNvPicPr>
          <p:nvPr userDrawn="1"/>
        </p:nvPicPr>
        <p:blipFill>
          <a:blip r:embed="rId8" cstate="print">
            <a:extLst>
              <a:ext uri="{28A0092B-C50C-407E-A947-70E740481C1C}">
                <a14:useLocalDpi xmlns:a14="http://schemas.microsoft.com/office/drawing/2010/main" val="0"/>
              </a:ext>
            </a:extLst>
          </a:blip>
          <a:srcRect/>
          <a:stretch>
            <a:fillRect/>
          </a:stretch>
        </p:blipFill>
        <p:spPr bwMode="auto">
          <a:xfrm>
            <a:off x="10410484" y="311433"/>
            <a:ext cx="1467389" cy="4844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Rectangle 31">
            <a:extLst>
              <a:ext uri="{FF2B5EF4-FFF2-40B4-BE49-F238E27FC236}">
                <a16:creationId xmlns:a16="http://schemas.microsoft.com/office/drawing/2014/main" id="{40EDD055-3040-4579-B76E-5E649EB9F626}"/>
              </a:ext>
            </a:extLst>
          </p:cNvPr>
          <p:cNvSpPr/>
          <p:nvPr userDrawn="1"/>
        </p:nvSpPr>
        <p:spPr>
          <a:xfrm>
            <a:off x="0" y="6544721"/>
            <a:ext cx="12192000" cy="385789"/>
          </a:xfrm>
          <a:prstGeom prst="rect">
            <a:avLst/>
          </a:prstGeom>
          <a:solidFill>
            <a:srgbClr val="9CB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9CBE45"/>
              </a:solidFill>
            </a:endParaRPr>
          </a:p>
        </p:txBody>
      </p:sp>
      <p:grpSp>
        <p:nvGrpSpPr>
          <p:cNvPr id="4" name="Group 3">
            <a:extLst>
              <a:ext uri="{FF2B5EF4-FFF2-40B4-BE49-F238E27FC236}">
                <a16:creationId xmlns:a16="http://schemas.microsoft.com/office/drawing/2014/main" id="{45779701-C3BD-4D67-9058-8F63AC6897F9}"/>
              </a:ext>
            </a:extLst>
          </p:cNvPr>
          <p:cNvGrpSpPr/>
          <p:nvPr userDrawn="1"/>
        </p:nvGrpSpPr>
        <p:grpSpPr>
          <a:xfrm>
            <a:off x="10168260" y="5983477"/>
            <a:ext cx="1964535" cy="565062"/>
            <a:chOff x="10161910" y="5983477"/>
            <a:chExt cx="1964535" cy="565062"/>
          </a:xfrm>
        </p:grpSpPr>
        <p:grpSp>
          <p:nvGrpSpPr>
            <p:cNvPr id="33" name="Group 32">
              <a:extLst>
                <a:ext uri="{FF2B5EF4-FFF2-40B4-BE49-F238E27FC236}">
                  <a16:creationId xmlns:a16="http://schemas.microsoft.com/office/drawing/2014/main" id="{1C6B3D81-1FB4-4A09-88BF-36904BF962FA}"/>
                </a:ext>
              </a:extLst>
            </p:cNvPr>
            <p:cNvGrpSpPr/>
            <p:nvPr userDrawn="1"/>
          </p:nvGrpSpPr>
          <p:grpSpPr>
            <a:xfrm>
              <a:off x="11570903" y="5983477"/>
              <a:ext cx="555542" cy="565062"/>
              <a:chOff x="6114980" y="2695609"/>
              <a:chExt cx="831852" cy="846107"/>
            </a:xfrm>
          </p:grpSpPr>
          <p:pic>
            <p:nvPicPr>
              <p:cNvPr id="34" name="Afbeelding 12">
                <a:extLst>
                  <a:ext uri="{FF2B5EF4-FFF2-40B4-BE49-F238E27FC236}">
                    <a16:creationId xmlns:a16="http://schemas.microsoft.com/office/drawing/2014/main" id="{C0DF2282-FA0C-441E-B5C1-D187E67CC569}"/>
                  </a:ext>
                </a:extLst>
              </p:cNvPr>
              <p:cNvPicPr>
                <a:picLocks noChangeAspect="1"/>
              </p:cNvPicPr>
              <p:nvPr userDrawn="1"/>
            </p:nvPicPr>
            <p:blipFill rotWithShape="1">
              <a:blip r:embed="rId9" cstate="print">
                <a:extLst>
                  <a:ext uri="{28A0092B-C50C-407E-A947-70E740481C1C}">
                    <a14:useLocalDpi xmlns:a14="http://schemas.microsoft.com/office/drawing/2010/main" val="0"/>
                  </a:ext>
                </a:extLst>
              </a:blip>
              <a:srcRect l="23822" r="23631" b="34108"/>
              <a:stretch/>
            </p:blipFill>
            <p:spPr>
              <a:xfrm>
                <a:off x="6114980" y="2695609"/>
                <a:ext cx="831852" cy="733391"/>
              </a:xfrm>
              <a:prstGeom prst="rect">
                <a:avLst/>
              </a:prstGeom>
            </p:spPr>
          </p:pic>
          <p:pic>
            <p:nvPicPr>
              <p:cNvPr id="35" name="Afbeelding 12">
                <a:extLst>
                  <a:ext uri="{FF2B5EF4-FFF2-40B4-BE49-F238E27FC236}">
                    <a16:creationId xmlns:a16="http://schemas.microsoft.com/office/drawing/2014/main" id="{EAB70673-2C6E-4DE3-9056-4B949D157326}"/>
                  </a:ext>
                </a:extLst>
              </p:cNvPr>
              <p:cNvPicPr>
                <a:picLocks noChangeAspect="1"/>
              </p:cNvPicPr>
              <p:nvPr/>
            </p:nvPicPr>
            <p:blipFill rotWithShape="1">
              <a:blip r:embed="rId10" cstate="print">
                <a:extLst>
                  <a:ext uri="{28A0092B-C50C-407E-A947-70E740481C1C}">
                    <a14:useLocalDpi xmlns:a14="http://schemas.microsoft.com/office/drawing/2010/main" val="0"/>
                  </a:ext>
                </a:extLst>
              </a:blip>
              <a:srcRect l="43983" t="60828" r="45036" b="34108"/>
              <a:stretch/>
            </p:blipFill>
            <p:spPr>
              <a:xfrm>
                <a:off x="6434137" y="3429000"/>
                <a:ext cx="173832" cy="56358"/>
              </a:xfrm>
              <a:prstGeom prst="rect">
                <a:avLst/>
              </a:prstGeom>
            </p:spPr>
          </p:pic>
          <p:pic>
            <p:nvPicPr>
              <p:cNvPr id="36" name="Afbeelding 12">
                <a:extLst>
                  <a:ext uri="{FF2B5EF4-FFF2-40B4-BE49-F238E27FC236}">
                    <a16:creationId xmlns:a16="http://schemas.microsoft.com/office/drawing/2014/main" id="{BB0CB1FE-8CD3-452F-B475-F959D31E8D8F}"/>
                  </a:ext>
                </a:extLst>
              </p:cNvPr>
              <p:cNvPicPr>
                <a:picLocks noChangeAspect="1"/>
              </p:cNvPicPr>
              <p:nvPr/>
            </p:nvPicPr>
            <p:blipFill rotWithShape="1">
              <a:blip r:embed="rId10" cstate="print">
                <a:extLst>
                  <a:ext uri="{28A0092B-C50C-407E-A947-70E740481C1C}">
                    <a14:useLocalDpi xmlns:a14="http://schemas.microsoft.com/office/drawing/2010/main" val="0"/>
                  </a:ext>
                </a:extLst>
              </a:blip>
              <a:srcRect l="43983" t="60828" r="45036" b="34108"/>
              <a:stretch/>
            </p:blipFill>
            <p:spPr>
              <a:xfrm>
                <a:off x="6434137" y="3485358"/>
                <a:ext cx="173832" cy="56358"/>
              </a:xfrm>
              <a:prstGeom prst="rect">
                <a:avLst/>
              </a:prstGeom>
            </p:spPr>
          </p:pic>
        </p:grpSp>
        <p:grpSp>
          <p:nvGrpSpPr>
            <p:cNvPr id="37" name="Group 36">
              <a:extLst>
                <a:ext uri="{FF2B5EF4-FFF2-40B4-BE49-F238E27FC236}">
                  <a16:creationId xmlns:a16="http://schemas.microsoft.com/office/drawing/2014/main" id="{8D9C57F1-E697-46BF-B6C7-E6BD4DC7ADA9}"/>
                </a:ext>
              </a:extLst>
            </p:cNvPr>
            <p:cNvGrpSpPr/>
            <p:nvPr userDrawn="1"/>
          </p:nvGrpSpPr>
          <p:grpSpPr>
            <a:xfrm>
              <a:off x="10161910" y="5983477"/>
              <a:ext cx="436799" cy="565062"/>
              <a:chOff x="3848029" y="2695609"/>
              <a:chExt cx="654050" cy="846107"/>
            </a:xfrm>
          </p:grpSpPr>
          <p:pic>
            <p:nvPicPr>
              <p:cNvPr id="38" name="Afbeelding 12">
                <a:extLst>
                  <a:ext uri="{FF2B5EF4-FFF2-40B4-BE49-F238E27FC236}">
                    <a16:creationId xmlns:a16="http://schemas.microsoft.com/office/drawing/2014/main" id="{4F203CC2-5A87-4BEF-8566-F4CA8EEEE646}"/>
                  </a:ext>
                </a:extLst>
              </p:cNvPr>
              <p:cNvPicPr>
                <a:picLocks noChangeAspect="1"/>
              </p:cNvPicPr>
              <p:nvPr userDrawn="1"/>
            </p:nvPicPr>
            <p:blipFill rotWithShape="1">
              <a:blip r:embed="rId11" cstate="print">
                <a:duotone>
                  <a:schemeClr val="accent3">
                    <a:shade val="45000"/>
                    <a:satMod val="135000"/>
                  </a:schemeClr>
                  <a:prstClr val="white"/>
                </a:duotone>
                <a:extLst>
                  <a:ext uri="{28A0092B-C50C-407E-A947-70E740481C1C}">
                    <a14:useLocalDpi xmlns:a14="http://schemas.microsoft.com/office/drawing/2010/main" val="0"/>
                  </a:ext>
                </a:extLst>
              </a:blip>
              <a:srcRect l="29281" r="29403" b="34108"/>
              <a:stretch/>
            </p:blipFill>
            <p:spPr>
              <a:xfrm>
                <a:off x="3848029" y="2695609"/>
                <a:ext cx="654050" cy="733391"/>
              </a:xfrm>
              <a:prstGeom prst="rect">
                <a:avLst/>
              </a:prstGeom>
            </p:spPr>
          </p:pic>
          <p:pic>
            <p:nvPicPr>
              <p:cNvPr id="39" name="Afbeelding 12">
                <a:extLst>
                  <a:ext uri="{FF2B5EF4-FFF2-40B4-BE49-F238E27FC236}">
                    <a16:creationId xmlns:a16="http://schemas.microsoft.com/office/drawing/2014/main" id="{459F1E73-9410-44BF-B8AF-380A98D1CFC2}"/>
                  </a:ext>
                </a:extLst>
              </p:cNvPr>
              <p:cNvPicPr>
                <a:picLocks noChangeAspect="1"/>
              </p:cNvPicPr>
              <p:nvPr/>
            </p:nvPicPr>
            <p:blipFill rotWithShape="1">
              <a:blip r:embed="rId12" cstate="print">
                <a:duotone>
                  <a:schemeClr val="accent3">
                    <a:shade val="45000"/>
                    <a:satMod val="135000"/>
                  </a:schemeClr>
                  <a:prstClr val="white"/>
                </a:duotone>
                <a:extLst>
                  <a:ext uri="{28A0092B-C50C-407E-A947-70E740481C1C}">
                    <a14:useLocalDpi xmlns:a14="http://schemas.microsoft.com/office/drawing/2010/main" val="0"/>
                  </a:ext>
                </a:extLst>
              </a:blip>
              <a:srcRect l="45832" t="60828" r="45293" b="34108"/>
              <a:stretch/>
            </p:blipFill>
            <p:spPr>
              <a:xfrm>
                <a:off x="4107655" y="3429000"/>
                <a:ext cx="140495" cy="56358"/>
              </a:xfrm>
              <a:prstGeom prst="rect">
                <a:avLst/>
              </a:prstGeom>
            </p:spPr>
          </p:pic>
          <p:pic>
            <p:nvPicPr>
              <p:cNvPr id="40" name="Afbeelding 12">
                <a:extLst>
                  <a:ext uri="{FF2B5EF4-FFF2-40B4-BE49-F238E27FC236}">
                    <a16:creationId xmlns:a16="http://schemas.microsoft.com/office/drawing/2014/main" id="{E1F983C6-58A7-4EB8-B68B-570C9E6F99B2}"/>
                  </a:ext>
                </a:extLst>
              </p:cNvPr>
              <p:cNvPicPr>
                <a:picLocks noChangeAspect="1"/>
              </p:cNvPicPr>
              <p:nvPr/>
            </p:nvPicPr>
            <p:blipFill rotWithShape="1">
              <a:blip r:embed="rId12" cstate="print">
                <a:duotone>
                  <a:schemeClr val="accent3">
                    <a:shade val="45000"/>
                    <a:satMod val="135000"/>
                  </a:schemeClr>
                  <a:prstClr val="white"/>
                </a:duotone>
                <a:extLst>
                  <a:ext uri="{28A0092B-C50C-407E-A947-70E740481C1C}">
                    <a14:useLocalDpi xmlns:a14="http://schemas.microsoft.com/office/drawing/2010/main" val="0"/>
                  </a:ext>
                </a:extLst>
              </a:blip>
              <a:srcRect l="45832" t="60828" r="45293" b="34108"/>
              <a:stretch/>
            </p:blipFill>
            <p:spPr>
              <a:xfrm>
                <a:off x="4110036" y="3485358"/>
                <a:ext cx="140495" cy="56358"/>
              </a:xfrm>
              <a:prstGeom prst="rect">
                <a:avLst/>
              </a:prstGeom>
            </p:spPr>
          </p:pic>
        </p:grpSp>
        <p:grpSp>
          <p:nvGrpSpPr>
            <p:cNvPr id="41" name="Group 40">
              <a:extLst>
                <a:ext uri="{FF2B5EF4-FFF2-40B4-BE49-F238E27FC236}">
                  <a16:creationId xmlns:a16="http://schemas.microsoft.com/office/drawing/2014/main" id="{107C2BE6-8E50-43D3-91CF-493AE95ACCD5}"/>
                </a:ext>
              </a:extLst>
            </p:cNvPr>
            <p:cNvGrpSpPr/>
            <p:nvPr userDrawn="1"/>
          </p:nvGrpSpPr>
          <p:grpSpPr>
            <a:xfrm>
              <a:off x="10617795" y="5983477"/>
              <a:ext cx="521615" cy="565062"/>
              <a:chOff x="4502079" y="2695609"/>
              <a:chExt cx="781050" cy="846107"/>
            </a:xfrm>
          </p:grpSpPr>
          <p:pic>
            <p:nvPicPr>
              <p:cNvPr id="42" name="Afbeelding 12">
                <a:extLst>
                  <a:ext uri="{FF2B5EF4-FFF2-40B4-BE49-F238E27FC236}">
                    <a16:creationId xmlns:a16="http://schemas.microsoft.com/office/drawing/2014/main" id="{DB05F3CB-D9D8-4E22-8AC6-DFA15723849D}"/>
                  </a:ext>
                </a:extLst>
              </p:cNvPr>
              <p:cNvPicPr>
                <a:picLocks noChangeAspect="1"/>
              </p:cNvPicPr>
              <p:nvPr userDrawn="1"/>
            </p:nvPicPr>
            <p:blipFill rotWithShape="1">
              <a:blip r:embed="rId13" cstate="print">
                <a:duotone>
                  <a:prstClr val="black"/>
                  <a:schemeClr val="accent2">
                    <a:lumMod val="20000"/>
                    <a:lumOff val="80000"/>
                    <a:tint val="45000"/>
                    <a:satMod val="400000"/>
                  </a:schemeClr>
                </a:duotone>
                <a:extLst>
                  <a:ext uri="{28A0092B-C50C-407E-A947-70E740481C1C}">
                    <a14:useLocalDpi xmlns:a14="http://schemas.microsoft.com/office/drawing/2010/main" val="0"/>
                  </a:ext>
                </a:extLst>
              </a:blip>
              <a:srcRect l="26192" r="24471" b="34108"/>
              <a:stretch/>
            </p:blipFill>
            <p:spPr>
              <a:xfrm>
                <a:off x="4502079" y="2695609"/>
                <a:ext cx="781050" cy="733391"/>
              </a:xfrm>
              <a:prstGeom prst="rect">
                <a:avLst/>
              </a:prstGeom>
            </p:spPr>
          </p:pic>
          <p:pic>
            <p:nvPicPr>
              <p:cNvPr id="43" name="Afbeelding 12">
                <a:extLst>
                  <a:ext uri="{FF2B5EF4-FFF2-40B4-BE49-F238E27FC236}">
                    <a16:creationId xmlns:a16="http://schemas.microsoft.com/office/drawing/2014/main" id="{BE96389D-9E4A-48A3-88BE-AFB2B9EA1AEC}"/>
                  </a:ext>
                </a:extLst>
              </p:cNvPr>
              <p:cNvPicPr>
                <a:picLocks noChangeAspect="1"/>
              </p:cNvPicPr>
              <p:nvPr/>
            </p:nvPicPr>
            <p:blipFill rotWithShape="1">
              <a:blip r:embed="rId14" cstate="print">
                <a:duotone>
                  <a:prstClr val="black"/>
                  <a:schemeClr val="accent2">
                    <a:lumMod val="20000"/>
                    <a:lumOff val="80000"/>
                    <a:tint val="45000"/>
                    <a:satMod val="400000"/>
                  </a:schemeClr>
                </a:duotone>
                <a:extLst>
                  <a:ext uri="{28A0092B-C50C-407E-A947-70E740481C1C}">
                    <a14:useLocalDpi xmlns:a14="http://schemas.microsoft.com/office/drawing/2010/main" val="0"/>
                  </a:ext>
                </a:extLst>
              </a:blip>
              <a:srcRect l="46402" t="60828" r="46679" b="34108"/>
              <a:stretch/>
            </p:blipFill>
            <p:spPr>
              <a:xfrm>
                <a:off x="4819650" y="3429000"/>
                <a:ext cx="109538" cy="56358"/>
              </a:xfrm>
              <a:prstGeom prst="rect">
                <a:avLst/>
              </a:prstGeom>
            </p:spPr>
          </p:pic>
          <p:pic>
            <p:nvPicPr>
              <p:cNvPr id="44" name="Afbeelding 12">
                <a:extLst>
                  <a:ext uri="{FF2B5EF4-FFF2-40B4-BE49-F238E27FC236}">
                    <a16:creationId xmlns:a16="http://schemas.microsoft.com/office/drawing/2014/main" id="{BC266344-5732-4454-A75A-EFB8C0986F72}"/>
                  </a:ext>
                </a:extLst>
              </p:cNvPr>
              <p:cNvPicPr>
                <a:picLocks noChangeAspect="1"/>
              </p:cNvPicPr>
              <p:nvPr/>
            </p:nvPicPr>
            <p:blipFill rotWithShape="1">
              <a:blip r:embed="rId14" cstate="print">
                <a:duotone>
                  <a:prstClr val="black"/>
                  <a:schemeClr val="accent2">
                    <a:lumMod val="20000"/>
                    <a:lumOff val="80000"/>
                    <a:tint val="45000"/>
                    <a:satMod val="400000"/>
                  </a:schemeClr>
                </a:duotone>
                <a:extLst>
                  <a:ext uri="{28A0092B-C50C-407E-A947-70E740481C1C}">
                    <a14:useLocalDpi xmlns:a14="http://schemas.microsoft.com/office/drawing/2010/main" val="0"/>
                  </a:ext>
                </a:extLst>
              </a:blip>
              <a:srcRect l="46402" t="60828" r="46679" b="34108"/>
              <a:stretch/>
            </p:blipFill>
            <p:spPr>
              <a:xfrm>
                <a:off x="4819650" y="3485358"/>
                <a:ext cx="109538" cy="56358"/>
              </a:xfrm>
              <a:prstGeom prst="rect">
                <a:avLst/>
              </a:prstGeom>
            </p:spPr>
          </p:pic>
        </p:grpSp>
        <p:grpSp>
          <p:nvGrpSpPr>
            <p:cNvPr id="45" name="Group 44">
              <a:extLst>
                <a:ext uri="{FF2B5EF4-FFF2-40B4-BE49-F238E27FC236}">
                  <a16:creationId xmlns:a16="http://schemas.microsoft.com/office/drawing/2014/main" id="{FB0AD420-6F22-454C-8811-19D6ED863EDD}"/>
                </a:ext>
              </a:extLst>
            </p:cNvPr>
            <p:cNvGrpSpPr/>
            <p:nvPr userDrawn="1"/>
          </p:nvGrpSpPr>
          <p:grpSpPr>
            <a:xfrm>
              <a:off x="11085334" y="5983477"/>
              <a:ext cx="555542" cy="565062"/>
              <a:chOff x="5283128" y="2695609"/>
              <a:chExt cx="831851" cy="846107"/>
            </a:xfrm>
          </p:grpSpPr>
          <p:pic>
            <p:nvPicPr>
              <p:cNvPr id="46" name="Afbeelding 12">
                <a:extLst>
                  <a:ext uri="{FF2B5EF4-FFF2-40B4-BE49-F238E27FC236}">
                    <a16:creationId xmlns:a16="http://schemas.microsoft.com/office/drawing/2014/main" id="{15E604B5-2EEE-4DBC-B0A5-8BF081063CFE}"/>
                  </a:ext>
                </a:extLst>
              </p:cNvPr>
              <p:cNvPicPr>
                <a:picLocks noChangeAspect="1"/>
              </p:cNvPicPr>
              <p:nvPr userDrawn="1"/>
            </p:nvPicPr>
            <p:blipFill rotWithShape="1">
              <a:blip r:embed="rId15" cstate="print">
                <a:duotone>
                  <a:prstClr val="black"/>
                  <a:schemeClr val="accent2">
                    <a:tint val="45000"/>
                    <a:satMod val="400000"/>
                  </a:schemeClr>
                </a:duotone>
                <a:extLst>
                  <a:ext uri="{28A0092B-C50C-407E-A947-70E740481C1C}">
                    <a14:useLocalDpi xmlns:a14="http://schemas.microsoft.com/office/drawing/2010/main" val="0"/>
                  </a:ext>
                </a:extLst>
              </a:blip>
              <a:srcRect l="24105" r="23349" b="34108"/>
              <a:stretch/>
            </p:blipFill>
            <p:spPr>
              <a:xfrm>
                <a:off x="5283128" y="2695609"/>
                <a:ext cx="831851" cy="733391"/>
              </a:xfrm>
              <a:prstGeom prst="rect">
                <a:avLst/>
              </a:prstGeom>
            </p:spPr>
          </p:pic>
          <p:pic>
            <p:nvPicPr>
              <p:cNvPr id="47" name="Afbeelding 12">
                <a:extLst>
                  <a:ext uri="{FF2B5EF4-FFF2-40B4-BE49-F238E27FC236}">
                    <a16:creationId xmlns:a16="http://schemas.microsoft.com/office/drawing/2014/main" id="{1C9A919F-C34E-4BB1-AC6A-7B97C1761829}"/>
                  </a:ext>
                </a:extLst>
              </p:cNvPr>
              <p:cNvPicPr>
                <a:picLocks noChangeAspect="1"/>
              </p:cNvPicPr>
              <p:nvPr/>
            </p:nvPicPr>
            <p:blipFill rotWithShape="1">
              <a:blip r:embed="rId16" cstate="print">
                <a:duotone>
                  <a:prstClr val="black"/>
                  <a:schemeClr val="accent2">
                    <a:tint val="45000"/>
                    <a:satMod val="400000"/>
                  </a:schemeClr>
                </a:duotone>
                <a:extLst>
                  <a:ext uri="{28A0092B-C50C-407E-A947-70E740481C1C}">
                    <a14:useLocalDpi xmlns:a14="http://schemas.microsoft.com/office/drawing/2010/main" val="0"/>
                  </a:ext>
                </a:extLst>
              </a:blip>
              <a:srcRect l="43865" t="60828" r="46804" b="34108"/>
              <a:stretch/>
            </p:blipFill>
            <p:spPr>
              <a:xfrm>
                <a:off x="5595938" y="3429000"/>
                <a:ext cx="147710" cy="56358"/>
              </a:xfrm>
              <a:prstGeom prst="rect">
                <a:avLst/>
              </a:prstGeom>
            </p:spPr>
          </p:pic>
          <p:pic>
            <p:nvPicPr>
              <p:cNvPr id="48" name="Afbeelding 12">
                <a:extLst>
                  <a:ext uri="{FF2B5EF4-FFF2-40B4-BE49-F238E27FC236}">
                    <a16:creationId xmlns:a16="http://schemas.microsoft.com/office/drawing/2014/main" id="{253DC97A-4110-4A91-8519-95A4EE5ADCC2}"/>
                  </a:ext>
                </a:extLst>
              </p:cNvPr>
              <p:cNvPicPr>
                <a:picLocks noChangeAspect="1"/>
              </p:cNvPicPr>
              <p:nvPr/>
            </p:nvPicPr>
            <p:blipFill rotWithShape="1">
              <a:blip r:embed="rId16" cstate="print">
                <a:duotone>
                  <a:prstClr val="black"/>
                  <a:schemeClr val="accent2">
                    <a:tint val="45000"/>
                    <a:satMod val="400000"/>
                  </a:schemeClr>
                </a:duotone>
                <a:extLst>
                  <a:ext uri="{28A0092B-C50C-407E-A947-70E740481C1C}">
                    <a14:useLocalDpi xmlns:a14="http://schemas.microsoft.com/office/drawing/2010/main" val="0"/>
                  </a:ext>
                </a:extLst>
              </a:blip>
              <a:srcRect l="43865" t="60828" r="46804" b="34108"/>
              <a:stretch/>
            </p:blipFill>
            <p:spPr>
              <a:xfrm>
                <a:off x="5595938" y="3485358"/>
                <a:ext cx="147710" cy="56358"/>
              </a:xfrm>
              <a:prstGeom prst="rect">
                <a:avLst/>
              </a:prstGeom>
            </p:spPr>
          </p:pic>
        </p:grpSp>
      </p:grpSp>
      <p:sp>
        <p:nvSpPr>
          <p:cNvPr id="49" name="Right Triangle 48">
            <a:extLst>
              <a:ext uri="{FF2B5EF4-FFF2-40B4-BE49-F238E27FC236}">
                <a16:creationId xmlns:a16="http://schemas.microsoft.com/office/drawing/2014/main" id="{B098847B-8855-408E-9214-F1349EDCFC68}"/>
              </a:ext>
            </a:extLst>
          </p:cNvPr>
          <p:cNvSpPr/>
          <p:nvPr userDrawn="1"/>
        </p:nvSpPr>
        <p:spPr>
          <a:xfrm rot="10800000" flipV="1">
            <a:off x="7593547" y="6713999"/>
            <a:ext cx="3924000" cy="144000"/>
          </a:xfrm>
          <a:prstGeom prst="rtTriangle">
            <a:avLst/>
          </a:prstGeom>
          <a:solidFill>
            <a:srgbClr val="9CB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9CBE45"/>
              </a:solidFill>
            </a:endParaRPr>
          </a:p>
        </p:txBody>
      </p:sp>
      <p:sp>
        <p:nvSpPr>
          <p:cNvPr id="50" name="Rectangle 49">
            <a:extLst>
              <a:ext uri="{FF2B5EF4-FFF2-40B4-BE49-F238E27FC236}">
                <a16:creationId xmlns:a16="http://schemas.microsoft.com/office/drawing/2014/main" id="{0CCC7AA0-5399-4788-8FBA-3E4CE0CC470B}"/>
              </a:ext>
            </a:extLst>
          </p:cNvPr>
          <p:cNvSpPr/>
          <p:nvPr userDrawn="1"/>
        </p:nvSpPr>
        <p:spPr>
          <a:xfrm>
            <a:off x="11503661" y="6714000"/>
            <a:ext cx="688340" cy="144000"/>
          </a:xfrm>
          <a:prstGeom prst="rect">
            <a:avLst/>
          </a:prstGeom>
          <a:solidFill>
            <a:srgbClr val="9CB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9CBE45"/>
              </a:solidFill>
            </a:endParaRPr>
          </a:p>
        </p:txBody>
      </p:sp>
      <p:sp>
        <p:nvSpPr>
          <p:cNvPr id="10" name="Rectangle 9">
            <a:extLst>
              <a:ext uri="{FF2B5EF4-FFF2-40B4-BE49-F238E27FC236}">
                <a16:creationId xmlns:a16="http://schemas.microsoft.com/office/drawing/2014/main" id="{39CBBB6F-033E-42FF-88C9-81C3F25AD68F}"/>
              </a:ext>
            </a:extLst>
          </p:cNvPr>
          <p:cNvSpPr/>
          <p:nvPr userDrawn="1"/>
        </p:nvSpPr>
        <p:spPr>
          <a:xfrm>
            <a:off x="340164" y="6544722"/>
            <a:ext cx="5137176" cy="338554"/>
          </a:xfrm>
          <a:prstGeom prst="rect">
            <a:avLst/>
          </a:prstGeom>
        </p:spPr>
        <p:txBody>
          <a:bodyPr wrap="none" anchor="ctr" anchorCtr="0">
            <a:spAutoFit/>
          </a:bodyPr>
          <a:lstStyle/>
          <a:p>
            <a:pPr algn="l"/>
            <a:r>
              <a:rPr lang="nl-BE" sz="1400" kern="1200" spc="200" dirty="0">
                <a:solidFill>
                  <a:schemeClr val="tx1"/>
                </a:solidFill>
                <a:latin typeface="+mn-lt"/>
                <a:ea typeface="Arial Unicode MS" panose="020B0604020202020204" pitchFamily="34" charset="-128"/>
                <a:cs typeface="Arial Unicode MS" panose="020B0604020202020204" pitchFamily="34" charset="-128"/>
              </a:rPr>
              <a:t>INTERNATIONAL </a:t>
            </a:r>
            <a:r>
              <a:rPr lang="nl-BE" sz="1600" b="1" kern="1200" spc="200" dirty="0">
                <a:solidFill>
                  <a:schemeClr val="tx1"/>
                </a:solidFill>
                <a:latin typeface="+mn-lt"/>
                <a:ea typeface="Arial Unicode MS" panose="020B0604020202020204" pitchFamily="34" charset="-128"/>
                <a:cs typeface="Arial Unicode MS" panose="020B0604020202020204" pitchFamily="34" charset="-128"/>
              </a:rPr>
              <a:t>CTEPH</a:t>
            </a:r>
            <a:r>
              <a:rPr lang="nl-BE" sz="1400" kern="1200" spc="200" dirty="0">
                <a:solidFill>
                  <a:schemeClr val="tx1"/>
                </a:solidFill>
                <a:latin typeface="+mn-lt"/>
                <a:ea typeface="Arial Unicode MS" panose="020B0604020202020204" pitchFamily="34" charset="-128"/>
                <a:cs typeface="Arial Unicode MS" panose="020B0604020202020204" pitchFamily="34" charset="-128"/>
              </a:rPr>
              <a:t> CONFERENCE </a:t>
            </a:r>
            <a:r>
              <a:rPr lang="nl-BE" sz="1600" b="1" kern="1200" spc="200" dirty="0">
                <a:solidFill>
                  <a:schemeClr val="tx1"/>
                </a:solidFill>
                <a:latin typeface="+mn-lt"/>
                <a:ea typeface="Arial Unicode MS" panose="020B0604020202020204" pitchFamily="34" charset="-128"/>
                <a:cs typeface="Arial Unicode MS" panose="020B0604020202020204" pitchFamily="34" charset="-128"/>
              </a:rPr>
              <a:t>2026</a:t>
            </a:r>
            <a:r>
              <a:rPr lang="nl-BE" sz="1400" kern="1200" spc="200" dirty="0">
                <a:solidFill>
                  <a:schemeClr val="tx1"/>
                </a:solidFill>
                <a:latin typeface="+mn-lt"/>
                <a:ea typeface="Arial Unicode MS" panose="020B0604020202020204" pitchFamily="34" charset="-128"/>
                <a:cs typeface="Arial Unicode MS" panose="020B0604020202020204" pitchFamily="34" charset="-128"/>
              </a:rPr>
              <a:t> </a:t>
            </a:r>
          </a:p>
        </p:txBody>
      </p:sp>
    </p:spTree>
    <p:extLst>
      <p:ext uri="{BB962C8B-B14F-4D97-AF65-F5344CB8AC3E}">
        <p14:creationId xmlns:p14="http://schemas.microsoft.com/office/powerpoint/2010/main" val="1356965723"/>
      </p:ext>
    </p:extLst>
  </p:cSld>
  <p:clrMap bg1="lt1" tx1="dk1" bg2="lt2" tx2="dk2" accent1="accent1" accent2="accent2" accent3="accent3" accent4="accent4" accent5="accent5" accent6="accent6" hlink="hlink" folHlink="folHlink"/>
  <p:sldLayoutIdLst>
    <p:sldLayoutId id="2147483657" r:id="rId1"/>
    <p:sldLayoutId id="2147483653" r:id="rId2"/>
    <p:sldLayoutId id="2147483650" r:id="rId3"/>
    <p:sldLayoutId id="2147483652" r:id="rId4"/>
    <p:sldLayoutId id="2147483654" r:id="rId5"/>
    <p:sldLayoutId id="2147483656" r:id="rId6"/>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13" userDrawn="1">
          <p15:clr>
            <a:srgbClr val="F26B43"/>
          </p15:clr>
        </p15:guide>
        <p15:guide id="2" pos="3840" userDrawn="1">
          <p15:clr>
            <a:srgbClr val="F26B43"/>
          </p15:clr>
        </p15:guide>
        <p15:guide id="3" pos="7469" userDrawn="1">
          <p15:clr>
            <a:srgbClr val="F26B43"/>
          </p15:clr>
        </p15:guide>
        <p15:guide id="4" pos="211" userDrawn="1">
          <p15:clr>
            <a:srgbClr val="F26B43"/>
          </p15:clr>
        </p15:guide>
        <p15:guide id="5" orient="horz" pos="3725"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ext Placeholder 29">
            <a:extLst>
              <a:ext uri="{FF2B5EF4-FFF2-40B4-BE49-F238E27FC236}">
                <a16:creationId xmlns:a16="http://schemas.microsoft.com/office/drawing/2014/main" id="{D7D4230F-08F0-7B58-B794-C7A2054D52B7}"/>
              </a:ext>
            </a:extLst>
          </p:cNvPr>
          <p:cNvSpPr>
            <a:spLocks noGrp="1"/>
          </p:cNvSpPr>
          <p:nvPr>
            <p:ph type="body" sz="quarter" idx="13"/>
          </p:nvPr>
        </p:nvSpPr>
        <p:spPr/>
        <p:txBody>
          <a:bodyPr/>
          <a:lstStyle/>
          <a:p>
            <a:r>
              <a:rPr lang="en-GB" dirty="0"/>
              <a:t>ICC 2026</a:t>
            </a:r>
          </a:p>
        </p:txBody>
      </p:sp>
      <p:sp>
        <p:nvSpPr>
          <p:cNvPr id="31" name="Text Placeholder 30">
            <a:extLst>
              <a:ext uri="{FF2B5EF4-FFF2-40B4-BE49-F238E27FC236}">
                <a16:creationId xmlns:a16="http://schemas.microsoft.com/office/drawing/2014/main" id="{4793D64F-2740-3E97-17CE-C9507F6EAECE}"/>
              </a:ext>
            </a:extLst>
          </p:cNvPr>
          <p:cNvSpPr>
            <a:spLocks noGrp="1"/>
          </p:cNvSpPr>
          <p:nvPr>
            <p:ph type="body" sz="quarter" idx="14"/>
          </p:nvPr>
        </p:nvSpPr>
        <p:spPr/>
        <p:txBody>
          <a:bodyPr/>
          <a:lstStyle/>
          <a:p>
            <a:r>
              <a:rPr lang="en-GB" dirty="0"/>
              <a:t>Abstract template</a:t>
            </a:r>
          </a:p>
        </p:txBody>
      </p:sp>
    </p:spTree>
    <p:extLst>
      <p:ext uri="{BB962C8B-B14F-4D97-AF65-F5344CB8AC3E}">
        <p14:creationId xmlns:p14="http://schemas.microsoft.com/office/powerpoint/2010/main" val="3879133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DEFE197-C596-2577-6D4E-E24792135B7B}"/>
              </a:ext>
            </a:extLst>
          </p:cNvPr>
          <p:cNvSpPr>
            <a:spLocks noGrp="1"/>
          </p:cNvSpPr>
          <p:nvPr>
            <p:ph idx="1"/>
          </p:nvPr>
        </p:nvSpPr>
        <p:spPr/>
        <p:txBody>
          <a:bodyPr/>
          <a:lstStyle/>
          <a:p>
            <a:r>
              <a:rPr lang="en-GB" sz="1800" dirty="0"/>
              <a:t>[Ejim EC], [</a:t>
            </a:r>
            <a:r>
              <a:rPr lang="en-US" sz="1800" dirty="0"/>
              <a:t>Department of Medicine, University of Nigeria </a:t>
            </a:r>
            <a:r>
              <a:rPr lang="en-US" sz="1800" dirty="0" err="1"/>
              <a:t>Ituku</a:t>
            </a:r>
            <a:r>
              <a:rPr lang="en-US" sz="1800" dirty="0"/>
              <a:t>/</a:t>
            </a:r>
            <a:r>
              <a:rPr lang="en-US" sz="1800" dirty="0" err="1"/>
              <a:t>Ozalla</a:t>
            </a:r>
            <a:r>
              <a:rPr lang="en-US" sz="1800" dirty="0"/>
              <a:t>, Enugu]</a:t>
            </a:r>
            <a:endParaRPr lang="en-GB" sz="1800" dirty="0"/>
          </a:p>
          <a:p>
            <a:r>
              <a:rPr lang="en-GB" sz="1800" dirty="0"/>
              <a:t>[</a:t>
            </a:r>
            <a:r>
              <a:rPr lang="en-GB" sz="1800" dirty="0" err="1"/>
              <a:t>Oguanobi</a:t>
            </a:r>
            <a:r>
              <a:rPr lang="en-GB" sz="1800" dirty="0"/>
              <a:t> NI], </a:t>
            </a:r>
            <a:r>
              <a:rPr lang="en-US" sz="1800" dirty="0"/>
              <a:t>[Department of Pharmacology and Therapeutics, University of Nigeria, Enugu Campus]</a:t>
            </a:r>
            <a:endParaRPr lang="en-GB" sz="1800" dirty="0"/>
          </a:p>
          <a:p>
            <a:r>
              <a:rPr lang="en-GB" sz="1800" dirty="0"/>
              <a:t>[</a:t>
            </a:r>
            <a:r>
              <a:rPr lang="en-GB" sz="1800" dirty="0" err="1"/>
              <a:t>Iloanusi</a:t>
            </a:r>
            <a:r>
              <a:rPr lang="en-GB" sz="1800" dirty="0"/>
              <a:t> N], [Department of Radiation Medicine, University of Nigeria, </a:t>
            </a:r>
            <a:r>
              <a:rPr lang="en-GB" sz="1800" dirty="0" err="1"/>
              <a:t>Ituku</a:t>
            </a:r>
            <a:r>
              <a:rPr lang="en-GB" sz="1800" dirty="0"/>
              <a:t>/</a:t>
            </a:r>
            <a:r>
              <a:rPr lang="en-GB" sz="1800" dirty="0" err="1"/>
              <a:t>Ozalla</a:t>
            </a:r>
            <a:r>
              <a:rPr lang="en-GB" sz="1800" dirty="0"/>
              <a:t>, Enugu]</a:t>
            </a:r>
          </a:p>
          <a:p>
            <a:r>
              <a:rPr lang="en-GB" sz="1800" dirty="0"/>
              <a:t>[Udora NC], </a:t>
            </a:r>
            <a:r>
              <a:rPr lang="en-US" sz="1800" dirty="0"/>
              <a:t>[Department of Medicine, University of Nigeria Teaching Hospital </a:t>
            </a:r>
            <a:r>
              <a:rPr lang="en-US" sz="1800" dirty="0" err="1"/>
              <a:t>Ituku</a:t>
            </a:r>
            <a:r>
              <a:rPr lang="en-US" sz="1800" dirty="0"/>
              <a:t>/</a:t>
            </a:r>
            <a:r>
              <a:rPr lang="en-US" sz="1800" dirty="0" err="1"/>
              <a:t>Ozalla</a:t>
            </a:r>
            <a:r>
              <a:rPr lang="en-US" sz="1800" dirty="0"/>
              <a:t>, Enugu] </a:t>
            </a:r>
            <a:endParaRPr lang="en-GB" sz="1800" dirty="0"/>
          </a:p>
          <a:p>
            <a:r>
              <a:rPr lang="en-GB" sz="1800" dirty="0"/>
              <a:t>[</a:t>
            </a:r>
            <a:r>
              <a:rPr lang="en-GB" sz="1800" dirty="0" err="1"/>
              <a:t>Obiefuna</a:t>
            </a:r>
            <a:r>
              <a:rPr lang="en-GB" sz="1800" dirty="0"/>
              <a:t> AG], </a:t>
            </a:r>
            <a:r>
              <a:rPr lang="en-US" sz="1800" dirty="0"/>
              <a:t>[Department of Medicine, University of Nigeria Teaching Hospital </a:t>
            </a:r>
            <a:r>
              <a:rPr lang="en-US" sz="1800" dirty="0" err="1"/>
              <a:t>Ituku</a:t>
            </a:r>
            <a:r>
              <a:rPr lang="en-US" sz="1800" dirty="0"/>
              <a:t>/</a:t>
            </a:r>
            <a:r>
              <a:rPr lang="en-US" sz="1800" dirty="0" err="1"/>
              <a:t>Ozalla</a:t>
            </a:r>
            <a:r>
              <a:rPr lang="en-US" sz="1800" dirty="0"/>
              <a:t>, Enugu]</a:t>
            </a:r>
            <a:endParaRPr lang="en-GB" sz="1800" dirty="0"/>
          </a:p>
          <a:p>
            <a:r>
              <a:rPr lang="en-GB" sz="1800" dirty="0"/>
              <a:t>[</a:t>
            </a:r>
            <a:r>
              <a:rPr lang="en-GB" sz="1800" dirty="0" err="1"/>
              <a:t>Ekwuazi</a:t>
            </a:r>
            <a:r>
              <a:rPr lang="en-GB" sz="1800" dirty="0"/>
              <a:t> K],</a:t>
            </a:r>
            <a:r>
              <a:rPr lang="en-US" sz="1800" dirty="0"/>
              <a:t> [Department of Obstetrics and </a:t>
            </a:r>
            <a:r>
              <a:rPr lang="en-US" sz="1800" dirty="0" err="1"/>
              <a:t>Gynaecology</a:t>
            </a:r>
            <a:r>
              <a:rPr lang="en-US" sz="1800" dirty="0"/>
              <a:t>, University of Nigeria </a:t>
            </a:r>
            <a:r>
              <a:rPr lang="en-US" sz="1800" dirty="0" err="1"/>
              <a:t>Ituku</a:t>
            </a:r>
            <a:r>
              <a:rPr lang="en-US" sz="1800" dirty="0"/>
              <a:t>/</a:t>
            </a:r>
            <a:r>
              <a:rPr lang="en-US" sz="1800" dirty="0" err="1"/>
              <a:t>Ozalla</a:t>
            </a:r>
            <a:r>
              <a:rPr lang="en-US" sz="1800" dirty="0"/>
              <a:t>, Enugu]</a:t>
            </a:r>
            <a:r>
              <a:rPr lang="en-GB" sz="1800" dirty="0"/>
              <a:t> </a:t>
            </a:r>
          </a:p>
          <a:p>
            <a:r>
              <a:rPr lang="en-GB" sz="1800" dirty="0"/>
              <a:t>[</a:t>
            </a:r>
            <a:r>
              <a:rPr lang="en-GB" sz="1800" dirty="0" err="1"/>
              <a:t>Iyidobi</a:t>
            </a:r>
            <a:r>
              <a:rPr lang="en-GB" sz="1800" dirty="0"/>
              <a:t> TC], </a:t>
            </a:r>
            <a:r>
              <a:rPr lang="en-US" sz="1800" dirty="0"/>
              <a:t>[Department of Medicine, University of Nigeria Teaching Hospital </a:t>
            </a:r>
            <a:r>
              <a:rPr lang="en-US" sz="1800" dirty="0" err="1"/>
              <a:t>Ituku</a:t>
            </a:r>
            <a:r>
              <a:rPr lang="en-US" sz="1800" dirty="0"/>
              <a:t>/</a:t>
            </a:r>
            <a:r>
              <a:rPr lang="en-US" sz="1800" dirty="0" err="1"/>
              <a:t>Ozalla</a:t>
            </a:r>
            <a:r>
              <a:rPr lang="en-US" sz="1800" dirty="0"/>
              <a:t>, Enugu]</a:t>
            </a:r>
            <a:endParaRPr lang="en-GB" sz="1800" dirty="0"/>
          </a:p>
          <a:p>
            <a:r>
              <a:rPr lang="en-GB" sz="1800" dirty="0"/>
              <a:t>[Agu I], </a:t>
            </a:r>
            <a:r>
              <a:rPr lang="en-US" sz="1800" dirty="0"/>
              <a:t>[Department of Medicine, Federal Medical Centre Asaba, Nigeria]</a:t>
            </a:r>
          </a:p>
          <a:p>
            <a:endParaRPr lang="en-GB" sz="1800" dirty="0"/>
          </a:p>
        </p:txBody>
      </p:sp>
      <p:sp>
        <p:nvSpPr>
          <p:cNvPr id="3" name="Title 2">
            <a:extLst>
              <a:ext uri="{FF2B5EF4-FFF2-40B4-BE49-F238E27FC236}">
                <a16:creationId xmlns:a16="http://schemas.microsoft.com/office/drawing/2014/main" id="{8B60EAA6-E668-ACD9-C881-6EA1F70112F2}"/>
              </a:ext>
            </a:extLst>
          </p:cNvPr>
          <p:cNvSpPr>
            <a:spLocks noGrp="1"/>
          </p:cNvSpPr>
          <p:nvPr>
            <p:ph type="title"/>
          </p:nvPr>
        </p:nvSpPr>
        <p:spPr/>
        <p:txBody>
          <a:bodyPr>
            <a:normAutofit fontScale="90000"/>
          </a:bodyPr>
          <a:lstStyle/>
          <a:p>
            <a:r>
              <a:rPr lang="en-US" dirty="0"/>
              <a:t>[Epidemiology of chronic thromboembolic pulmonary hypertension (CTEPH) in Enugu, South East Nigeria]</a:t>
            </a:r>
            <a:endParaRPr lang="en-GB" dirty="0"/>
          </a:p>
        </p:txBody>
      </p:sp>
      <p:sp>
        <p:nvSpPr>
          <p:cNvPr id="4" name="Text Placeholder 3">
            <a:extLst>
              <a:ext uri="{FF2B5EF4-FFF2-40B4-BE49-F238E27FC236}">
                <a16:creationId xmlns:a16="http://schemas.microsoft.com/office/drawing/2014/main" id="{E8CF6B2D-C8A7-6E4E-CC3B-60EC683838FF}"/>
              </a:ext>
            </a:extLst>
          </p:cNvPr>
          <p:cNvSpPr>
            <a:spLocks noGrp="1"/>
          </p:cNvSpPr>
          <p:nvPr>
            <p:ph type="body" sz="quarter" idx="10"/>
          </p:nvPr>
        </p:nvSpPr>
        <p:spPr/>
        <p:txBody>
          <a:bodyPr/>
          <a:lstStyle/>
          <a:p>
            <a:r>
              <a:rPr lang="en-GB" dirty="0"/>
              <a:t>]</a:t>
            </a:r>
          </a:p>
        </p:txBody>
      </p:sp>
    </p:spTree>
    <p:extLst>
      <p:ext uri="{BB962C8B-B14F-4D97-AF65-F5344CB8AC3E}">
        <p14:creationId xmlns:p14="http://schemas.microsoft.com/office/powerpoint/2010/main" val="39204404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FA141CE-FA6E-E54B-3DBB-A899B2566374}"/>
              </a:ext>
            </a:extLst>
          </p:cNvPr>
          <p:cNvSpPr>
            <a:spLocks noGrp="1"/>
          </p:cNvSpPr>
          <p:nvPr>
            <p:ph idx="1"/>
          </p:nvPr>
        </p:nvSpPr>
        <p:spPr/>
        <p:txBody>
          <a:bodyPr/>
          <a:lstStyle/>
          <a:p>
            <a:r>
              <a:rPr lang="en-US" dirty="0"/>
              <a:t>CTEPH is largely undiagnosed in sub-Saharan Africa because of low awareness and non-availability of diagnostic equipment. We started a data base for CTEPH in Enugu South East Nigeria in 2015 using Echocardiographic records and case notes of patients. The aim included the creation of awareness, identification of pathognomonic clinical features, risk factors and most suitable medical therapy since facilities for BPA and pulmonary endarterectomy are not available.</a:t>
            </a:r>
            <a:endParaRPr lang="en-GB" dirty="0"/>
          </a:p>
        </p:txBody>
      </p:sp>
      <p:sp>
        <p:nvSpPr>
          <p:cNvPr id="3" name="Title 2">
            <a:extLst>
              <a:ext uri="{FF2B5EF4-FFF2-40B4-BE49-F238E27FC236}">
                <a16:creationId xmlns:a16="http://schemas.microsoft.com/office/drawing/2014/main" id="{21D5E324-C294-00D0-09AB-BC96E5F96FE6}"/>
              </a:ext>
            </a:extLst>
          </p:cNvPr>
          <p:cNvSpPr>
            <a:spLocks noGrp="1"/>
          </p:cNvSpPr>
          <p:nvPr>
            <p:ph type="title"/>
          </p:nvPr>
        </p:nvSpPr>
        <p:spPr/>
        <p:txBody>
          <a:bodyPr/>
          <a:lstStyle/>
          <a:p>
            <a:r>
              <a:rPr lang="en-GB" dirty="0"/>
              <a:t>Introduction</a:t>
            </a:r>
          </a:p>
        </p:txBody>
      </p:sp>
      <p:sp>
        <p:nvSpPr>
          <p:cNvPr id="4" name="Text Placeholder 3">
            <a:extLst>
              <a:ext uri="{FF2B5EF4-FFF2-40B4-BE49-F238E27FC236}">
                <a16:creationId xmlns:a16="http://schemas.microsoft.com/office/drawing/2014/main" id="{815E5AAC-B70B-2BDB-E8C3-A8E9E4BD0401}"/>
              </a:ext>
            </a:extLst>
          </p:cNvPr>
          <p:cNvSpPr>
            <a:spLocks noGrp="1"/>
          </p:cNvSpPr>
          <p:nvPr>
            <p:ph type="body" sz="quarter" idx="10"/>
          </p:nvPr>
        </p:nvSpPr>
        <p:spPr/>
        <p:txBody>
          <a:bodyPr/>
          <a:lstStyle/>
          <a:p>
            <a:pPr marL="228600" indent="-228600">
              <a:buAutoNum type="arabicPeriod"/>
            </a:pPr>
            <a:r>
              <a:rPr lang="en-GB" dirty="0"/>
              <a:t>Ejim EC et al. Risk factors and clinical determinants in adult Nigerian patients. IJMHD 2025;30(4):350-356. </a:t>
            </a:r>
            <a:r>
              <a:rPr lang="en-GB" dirty="0" err="1"/>
              <a:t>doi</a:t>
            </a:r>
            <a:r>
              <a:rPr lang="en-GB" dirty="0"/>
              <a:t> 10.4103/ijmh.ijmh_7_24</a:t>
            </a:r>
          </a:p>
          <a:p>
            <a:pPr marL="228600" indent="-228600">
              <a:buAutoNum type="arabicPeriod"/>
            </a:pPr>
            <a:r>
              <a:rPr lang="en-US" dirty="0"/>
              <a:t>Chin KM, Rubin L, Pulmonary Arterial Hypertension. J Am Coll </a:t>
            </a:r>
            <a:r>
              <a:rPr lang="en-US" dirty="0" err="1"/>
              <a:t>Cardiol</a:t>
            </a:r>
            <a:r>
              <a:rPr lang="en-US" dirty="0"/>
              <a:t>. </a:t>
            </a:r>
            <a:r>
              <a:rPr lang="en-US"/>
              <a:t>2008;51:1527-1538.</a:t>
            </a:r>
            <a:endParaRPr lang="en-GB" dirty="0"/>
          </a:p>
        </p:txBody>
      </p:sp>
    </p:spTree>
    <p:extLst>
      <p:ext uri="{BB962C8B-B14F-4D97-AF65-F5344CB8AC3E}">
        <p14:creationId xmlns:p14="http://schemas.microsoft.com/office/powerpoint/2010/main" val="2718190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5AA2EC-8FC0-4C00-20CD-837F0C69ED60}"/>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0548C2F-52F7-7704-EF05-ED7A76537383}"/>
              </a:ext>
            </a:extLst>
          </p:cNvPr>
          <p:cNvSpPr>
            <a:spLocks noGrp="1"/>
          </p:cNvSpPr>
          <p:nvPr>
            <p:ph idx="1"/>
          </p:nvPr>
        </p:nvSpPr>
        <p:spPr/>
        <p:txBody>
          <a:bodyPr/>
          <a:lstStyle/>
          <a:p>
            <a:r>
              <a:rPr lang="en-US" dirty="0"/>
              <a:t>We conducted a retrospective analysis of records of consecutive transthoracic echocardiography performed at the Cardiology Unit of St. Patrick’s Hospital Independence Layout Enugu, Nigeria from January 2016 to December 2025. During this period, a total of 4252 echocardiographic examinations were done, out of which 50 were repeat cases. CT-pulmonary angiography was done for all the patients with moderate to severe pulmonary hypertension who did not have left heart disease.</a:t>
            </a:r>
          </a:p>
          <a:p>
            <a:endParaRPr lang="en-US" dirty="0"/>
          </a:p>
          <a:p>
            <a:endParaRPr lang="en-GB" dirty="0"/>
          </a:p>
        </p:txBody>
      </p:sp>
      <p:sp>
        <p:nvSpPr>
          <p:cNvPr id="3" name="Title 2">
            <a:extLst>
              <a:ext uri="{FF2B5EF4-FFF2-40B4-BE49-F238E27FC236}">
                <a16:creationId xmlns:a16="http://schemas.microsoft.com/office/drawing/2014/main" id="{304014B5-87FA-6EF2-EFE6-5DF910338917}"/>
              </a:ext>
            </a:extLst>
          </p:cNvPr>
          <p:cNvSpPr>
            <a:spLocks noGrp="1"/>
          </p:cNvSpPr>
          <p:nvPr>
            <p:ph type="title"/>
          </p:nvPr>
        </p:nvSpPr>
        <p:spPr/>
        <p:txBody>
          <a:bodyPr/>
          <a:lstStyle/>
          <a:p>
            <a:r>
              <a:rPr lang="en-GB" dirty="0"/>
              <a:t>Methods</a:t>
            </a:r>
          </a:p>
        </p:txBody>
      </p:sp>
      <p:sp>
        <p:nvSpPr>
          <p:cNvPr id="4" name="Text Placeholder 3">
            <a:extLst>
              <a:ext uri="{FF2B5EF4-FFF2-40B4-BE49-F238E27FC236}">
                <a16:creationId xmlns:a16="http://schemas.microsoft.com/office/drawing/2014/main" id="{209CFF77-6B84-D0B6-874F-07E58769C54E}"/>
              </a:ext>
            </a:extLst>
          </p:cNvPr>
          <p:cNvSpPr>
            <a:spLocks noGrp="1"/>
          </p:cNvSpPr>
          <p:nvPr>
            <p:ph type="body" sz="quarter" idx="10"/>
          </p:nvPr>
        </p:nvSpPr>
        <p:spPr/>
        <p:txBody>
          <a:bodyPr/>
          <a:lstStyle/>
          <a:p>
            <a:endParaRPr lang="en-GB"/>
          </a:p>
        </p:txBody>
      </p:sp>
    </p:spTree>
    <p:extLst>
      <p:ext uri="{BB962C8B-B14F-4D97-AF65-F5344CB8AC3E}">
        <p14:creationId xmlns:p14="http://schemas.microsoft.com/office/powerpoint/2010/main" val="14156136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E7226C-85DC-682A-F945-84AB535CC1DB}"/>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A7A76E5-EFCD-8593-7B99-C781B445363F}"/>
              </a:ext>
            </a:extLst>
          </p:cNvPr>
          <p:cNvSpPr>
            <a:spLocks noGrp="1"/>
          </p:cNvSpPr>
          <p:nvPr>
            <p:ph idx="1"/>
          </p:nvPr>
        </p:nvSpPr>
        <p:spPr/>
        <p:txBody>
          <a:bodyPr/>
          <a:lstStyle/>
          <a:p>
            <a:r>
              <a:rPr lang="en-US" dirty="0"/>
              <a:t>Of the 4202 new cases done over the period, 36 patients had pulmonary hypertension that was confirmed with CT-pulmonary angiography to be CTEPH, representing a crude prevalence of 0.9%. A significantly high female preponderance was noted in gender distribution of patients with CTEPH (31 Females; 5 males) and 12 of these females were found to have uterine fibroid (38.71%). The ages of the patients ranged from 24 to 67 years with a mean age of 46.78 ± 9.80. There were no significant gender differences in age, anthropometric parameters and blood pressure indices. Obesity and systemic hypertension were the other common risk factors. 50% of the patients were in their 5th decade of life at the time of diagnosis.</a:t>
            </a:r>
          </a:p>
          <a:p>
            <a:endParaRPr lang="en-US" dirty="0"/>
          </a:p>
          <a:p>
            <a:endParaRPr lang="en-GB" dirty="0"/>
          </a:p>
        </p:txBody>
      </p:sp>
      <p:sp>
        <p:nvSpPr>
          <p:cNvPr id="3" name="Title 2">
            <a:extLst>
              <a:ext uri="{FF2B5EF4-FFF2-40B4-BE49-F238E27FC236}">
                <a16:creationId xmlns:a16="http://schemas.microsoft.com/office/drawing/2014/main" id="{B0850DA9-0623-7056-97D1-57C637144A51}"/>
              </a:ext>
            </a:extLst>
          </p:cNvPr>
          <p:cNvSpPr>
            <a:spLocks noGrp="1"/>
          </p:cNvSpPr>
          <p:nvPr>
            <p:ph type="title"/>
          </p:nvPr>
        </p:nvSpPr>
        <p:spPr/>
        <p:txBody>
          <a:bodyPr/>
          <a:lstStyle/>
          <a:p>
            <a:r>
              <a:rPr lang="en-GB" dirty="0"/>
              <a:t>Results</a:t>
            </a:r>
          </a:p>
        </p:txBody>
      </p:sp>
      <p:sp>
        <p:nvSpPr>
          <p:cNvPr id="4" name="Text Placeholder 3">
            <a:extLst>
              <a:ext uri="{FF2B5EF4-FFF2-40B4-BE49-F238E27FC236}">
                <a16:creationId xmlns:a16="http://schemas.microsoft.com/office/drawing/2014/main" id="{2011D4D8-3542-E48C-9B23-E5C0DCD73A0D}"/>
              </a:ext>
            </a:extLst>
          </p:cNvPr>
          <p:cNvSpPr>
            <a:spLocks noGrp="1"/>
          </p:cNvSpPr>
          <p:nvPr>
            <p:ph type="body" sz="quarter" idx="10"/>
          </p:nvPr>
        </p:nvSpPr>
        <p:spPr/>
        <p:txBody>
          <a:bodyPr/>
          <a:lstStyle/>
          <a:p>
            <a:endParaRPr lang="en-GB"/>
          </a:p>
        </p:txBody>
      </p:sp>
    </p:spTree>
    <p:extLst>
      <p:ext uri="{BB962C8B-B14F-4D97-AF65-F5344CB8AC3E}">
        <p14:creationId xmlns:p14="http://schemas.microsoft.com/office/powerpoint/2010/main" val="2982354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E01262-94A0-5698-46DB-18A5EC651800}"/>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07CCBFD-1546-2788-C7C5-C99662EAB847}"/>
              </a:ext>
            </a:extLst>
          </p:cNvPr>
          <p:cNvSpPr>
            <a:spLocks noGrp="1"/>
          </p:cNvSpPr>
          <p:nvPr>
            <p:ph idx="1"/>
          </p:nvPr>
        </p:nvSpPr>
        <p:spPr/>
        <p:txBody>
          <a:bodyPr/>
          <a:lstStyle/>
          <a:p>
            <a:r>
              <a:rPr lang="en-US" dirty="0"/>
              <a:t>Studies from Asia indicate a higher female preponderance of CTEPH similar to our findings. However, some studies from the western world noted no significant gender difference in affectation. Obesity has also been reported in some previous studies as a risk factor for CTEPH. The finding of uterine fibroids in about 40% of the females may offer some explanation to this higher female preponderance. The fibroids could compress the iliac veins and cause stasis which would encourage thrombosis and subsequent micro or macro embolization to the lungs.</a:t>
            </a:r>
            <a:endParaRPr lang="en-GB" dirty="0"/>
          </a:p>
        </p:txBody>
      </p:sp>
      <p:sp>
        <p:nvSpPr>
          <p:cNvPr id="3" name="Title 2">
            <a:extLst>
              <a:ext uri="{FF2B5EF4-FFF2-40B4-BE49-F238E27FC236}">
                <a16:creationId xmlns:a16="http://schemas.microsoft.com/office/drawing/2014/main" id="{4F8FCC2A-F944-3757-6E86-F44AD9B85D28}"/>
              </a:ext>
            </a:extLst>
          </p:cNvPr>
          <p:cNvSpPr>
            <a:spLocks noGrp="1"/>
          </p:cNvSpPr>
          <p:nvPr>
            <p:ph type="title"/>
          </p:nvPr>
        </p:nvSpPr>
        <p:spPr/>
        <p:txBody>
          <a:bodyPr/>
          <a:lstStyle/>
          <a:p>
            <a:r>
              <a:rPr lang="en-GB" dirty="0"/>
              <a:t>Discussion</a:t>
            </a:r>
          </a:p>
        </p:txBody>
      </p:sp>
      <p:sp>
        <p:nvSpPr>
          <p:cNvPr id="4" name="Text Placeholder 3">
            <a:extLst>
              <a:ext uri="{FF2B5EF4-FFF2-40B4-BE49-F238E27FC236}">
                <a16:creationId xmlns:a16="http://schemas.microsoft.com/office/drawing/2014/main" id="{816F796C-8F0B-90F0-6846-6D9532E6C60D}"/>
              </a:ext>
            </a:extLst>
          </p:cNvPr>
          <p:cNvSpPr>
            <a:spLocks noGrp="1"/>
          </p:cNvSpPr>
          <p:nvPr>
            <p:ph type="body" sz="quarter" idx="10"/>
          </p:nvPr>
        </p:nvSpPr>
        <p:spPr/>
        <p:txBody>
          <a:bodyPr/>
          <a:lstStyle/>
          <a:p>
            <a:pPr marL="228600" indent="-228600">
              <a:buAutoNum type="arabicPeriod"/>
            </a:pPr>
            <a:r>
              <a:rPr lang="en-GB" dirty="0"/>
              <a:t>Pepke-Zaba J et </a:t>
            </a:r>
            <a:r>
              <a:rPr lang="en-GB" dirty="0" err="1"/>
              <a:t>al.Chronic</a:t>
            </a:r>
            <a:r>
              <a:rPr lang="en-GB" dirty="0"/>
              <a:t> thromboembolic pulmonary hypertension (CTEPH): Results from an international prospective registry. Circulation 2011;124:1973-81.</a:t>
            </a:r>
          </a:p>
          <a:p>
            <a:pPr marL="228600" indent="-228600">
              <a:buAutoNum type="arabicPeriod"/>
            </a:pPr>
            <a:r>
              <a:rPr lang="en-GB" dirty="0"/>
              <a:t>Cruz-Utrilla A et al. Sex differences in chronic thromboembolic pulmonary hypertension: Treatment options over time in a national referral </a:t>
            </a:r>
            <a:r>
              <a:rPr lang="en-GB" dirty="0" err="1"/>
              <a:t>center.J</a:t>
            </a:r>
            <a:r>
              <a:rPr lang="en-GB" dirty="0"/>
              <a:t> Clin Med 2021;10:4251</a:t>
            </a:r>
          </a:p>
          <a:p>
            <a:pPr marL="228600" indent="-228600">
              <a:buAutoNum type="arabicPeriod"/>
            </a:pPr>
            <a:r>
              <a:rPr lang="en-GB" dirty="0"/>
              <a:t>Lacharite-Roberge et al. Case series of seven women with uterine fibroids associated with venous thromboembolism and chronic thromboembolic disease. </a:t>
            </a:r>
            <a:r>
              <a:rPr lang="en-GB" dirty="0" err="1"/>
              <a:t>Pulm</a:t>
            </a:r>
            <a:r>
              <a:rPr lang="en-GB" dirty="0"/>
              <a:t> </a:t>
            </a:r>
            <a:r>
              <a:rPr lang="en-GB" dirty="0" err="1"/>
              <a:t>Circ</a:t>
            </a:r>
            <a:r>
              <a:rPr lang="en-GB" dirty="0"/>
              <a:t> 2019;9:1-7</a:t>
            </a:r>
          </a:p>
        </p:txBody>
      </p:sp>
    </p:spTree>
    <p:extLst>
      <p:ext uri="{BB962C8B-B14F-4D97-AF65-F5344CB8AC3E}">
        <p14:creationId xmlns:p14="http://schemas.microsoft.com/office/powerpoint/2010/main" val="10832422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810EE8-C55C-A411-DB98-54BBD02D3D4D}"/>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568D00B-498B-C309-6337-14276B7AD27F}"/>
              </a:ext>
            </a:extLst>
          </p:cNvPr>
          <p:cNvSpPr>
            <a:spLocks noGrp="1"/>
          </p:cNvSpPr>
          <p:nvPr>
            <p:ph idx="1"/>
          </p:nvPr>
        </p:nvSpPr>
        <p:spPr/>
        <p:txBody>
          <a:bodyPr/>
          <a:lstStyle/>
          <a:p>
            <a:r>
              <a:rPr lang="en-US" dirty="0"/>
              <a:t>Though relatively underdiagnosed, CTEPH is not an uncommon disease in Nigeria. It is basically a disease of middle-aged, obese women many of whom have uterine fibroids. </a:t>
            </a:r>
          </a:p>
          <a:p>
            <a:r>
              <a:rPr lang="en-US" dirty="0" err="1"/>
              <a:t>Gynaecologists</a:t>
            </a:r>
            <a:r>
              <a:rPr lang="en-US" dirty="0"/>
              <a:t> should routinely screen women with fibroids for CTEPH before surgery.</a:t>
            </a:r>
          </a:p>
          <a:p>
            <a:endParaRPr lang="en-US" dirty="0"/>
          </a:p>
          <a:p>
            <a:endParaRPr lang="en-GB" dirty="0"/>
          </a:p>
        </p:txBody>
      </p:sp>
      <p:sp>
        <p:nvSpPr>
          <p:cNvPr id="3" name="Title 2">
            <a:extLst>
              <a:ext uri="{FF2B5EF4-FFF2-40B4-BE49-F238E27FC236}">
                <a16:creationId xmlns:a16="http://schemas.microsoft.com/office/drawing/2014/main" id="{D83E5D3F-BEAF-FDAC-2B19-11F950747507}"/>
              </a:ext>
            </a:extLst>
          </p:cNvPr>
          <p:cNvSpPr>
            <a:spLocks noGrp="1"/>
          </p:cNvSpPr>
          <p:nvPr>
            <p:ph type="title"/>
          </p:nvPr>
        </p:nvSpPr>
        <p:spPr/>
        <p:txBody>
          <a:bodyPr/>
          <a:lstStyle/>
          <a:p>
            <a:r>
              <a:rPr lang="en-GB" dirty="0"/>
              <a:t>Conclusion</a:t>
            </a:r>
          </a:p>
        </p:txBody>
      </p:sp>
      <p:sp>
        <p:nvSpPr>
          <p:cNvPr id="4" name="Text Placeholder 3">
            <a:extLst>
              <a:ext uri="{FF2B5EF4-FFF2-40B4-BE49-F238E27FC236}">
                <a16:creationId xmlns:a16="http://schemas.microsoft.com/office/drawing/2014/main" id="{1D44CB11-9856-B12A-1A07-ED664FF656BB}"/>
              </a:ext>
            </a:extLst>
          </p:cNvPr>
          <p:cNvSpPr>
            <a:spLocks noGrp="1"/>
          </p:cNvSpPr>
          <p:nvPr>
            <p:ph type="body" sz="quarter" idx="10"/>
          </p:nvPr>
        </p:nvSpPr>
        <p:spPr/>
        <p:txBody>
          <a:bodyPr/>
          <a:lstStyle/>
          <a:p>
            <a:endParaRPr lang="en-GB" dirty="0"/>
          </a:p>
        </p:txBody>
      </p:sp>
    </p:spTree>
    <p:extLst>
      <p:ext uri="{BB962C8B-B14F-4D97-AF65-F5344CB8AC3E}">
        <p14:creationId xmlns:p14="http://schemas.microsoft.com/office/powerpoint/2010/main" val="3338898105"/>
      </p:ext>
    </p:extLst>
  </p:cSld>
  <p:clrMapOvr>
    <a:masterClrMapping/>
  </p:clrMapOvr>
</p:sld>
</file>

<file path=ppt/theme/theme1.xml><?xml version="1.0" encoding="utf-8"?>
<a:theme xmlns:a="http://schemas.openxmlformats.org/drawingml/2006/main" name="ICC 2021">
  <a:themeElements>
    <a:clrScheme name="ICC 2021">
      <a:dk1>
        <a:srgbClr val="002060"/>
      </a:dk1>
      <a:lt1>
        <a:srgbClr val="FFFFFF"/>
      </a:lt1>
      <a:dk2>
        <a:srgbClr val="002060"/>
      </a:dk2>
      <a:lt2>
        <a:srgbClr val="FFFFFF"/>
      </a:lt2>
      <a:accent1>
        <a:srgbClr val="FF9900"/>
      </a:accent1>
      <a:accent2>
        <a:srgbClr val="9CBE45"/>
      </a:accent2>
      <a:accent3>
        <a:srgbClr val="A5A5A5"/>
      </a:accent3>
      <a:accent4>
        <a:srgbClr val="FF0000"/>
      </a:accent4>
      <a:accent5>
        <a:srgbClr val="00B050"/>
      </a:accent5>
      <a:accent6>
        <a:srgbClr val="7030A0"/>
      </a:accent6>
      <a:hlink>
        <a:srgbClr val="2F75FF"/>
      </a:hlink>
      <a:folHlink>
        <a:srgbClr val="BFBFB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C 2026_abstract template" id="{7A9C3E94-C494-4A74-9997-9CF3C60D6717}" vid="{1FFDA811-EDA3-41B2-8A83-CAC39268530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41D8C613AFE204DBFCEFA4E89A6DB45" ma:contentTypeVersion="19" ma:contentTypeDescription="Create a new document." ma:contentTypeScope="" ma:versionID="2bf7736c94b8b1fdab42c8b471823925">
  <xsd:schema xmlns:xsd="http://www.w3.org/2001/XMLSchema" xmlns:xs="http://www.w3.org/2001/XMLSchema" xmlns:p="http://schemas.microsoft.com/office/2006/metadata/properties" xmlns:ns2="94a67e06-54a4-445a-b79e-2b61c27d8f4a" xmlns:ns3="70ef824e-81a8-4185-b29b-1ce15dfb1ac6" targetNamespace="http://schemas.microsoft.com/office/2006/metadata/properties" ma:root="true" ma:fieldsID="a3a39e8445f75fc3d34ee891f0508b98" ns2:_="" ns3:_="">
    <xsd:import namespace="94a67e06-54a4-445a-b79e-2b61c27d8f4a"/>
    <xsd:import namespace="70ef824e-81a8-4185-b29b-1ce15dfb1ac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Topic"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a67e06-54a4-445a-b79e-2b61c27d8f4a" elementFormDefault="qualified">
    <xsd:import namespace="http://schemas.microsoft.com/office/2006/documentManagement/types"/>
    <xsd:import namespace="http://schemas.microsoft.com/office/infopath/2007/PartnerControls"/>
    <xsd:element name="MediaServiceMetadata" ma:index="4" nillable="true" ma:displayName="MediaServiceMetadata" ma:hidden="true" ma:internalName="MediaServiceMetadata" ma:readOnly="true">
      <xsd:simpleType>
        <xsd:restriction base="dms:Note"/>
      </xsd:simpleType>
    </xsd:element>
    <xsd:element name="MediaServiceFastMetadata" ma:index="5" nillable="true" ma:displayName="MediaServiceFastMetadata" ma:hidden="true" ma:internalName="MediaServiceFastMetadata" ma:readOnly="true">
      <xsd:simpleType>
        <xsd:restriction base="dms:Note"/>
      </xsd:simpleType>
    </xsd:element>
    <xsd:element name="MediaServiceSearchProperties" ma:index="6" nillable="true" ma:displayName="MediaServiceSearchProperties" ma:hidden="true" ma:internalName="MediaServiceSearchProperties" ma:readOnly="true">
      <xsd:simpleType>
        <xsd:restriction base="dms:Note"/>
      </xsd:simpleType>
    </xsd:element>
    <xsd:element name="Topic" ma:index="7" nillable="true" ma:displayName="Topic" ma:format="Dropdown" ma:internalName="Topic">
      <xsd:simpleType>
        <xsd:restriction base="dms:Choice">
          <xsd:enumeration value="Sponsors"/>
          <xsd:enumeration value="Agenda"/>
          <xsd:enumeration value="Logistics"/>
          <xsd:enumeration value="Promotion"/>
          <xsd:enumeration value="Faculty"/>
        </xsd:restriction>
      </xsd:simpleType>
    </xsd:element>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0188e480-3eab-4678-b7d0-fffb2213426b" ma:termSetId="09814cd3-568e-fe90-9814-8d621ff8fb84" ma:anchorId="fba54fb3-c3e1-fe81-a776-ca4b69148c4d" ma:open="true" ma:isKeyword="false">
      <xsd:complexType>
        <xsd:sequence>
          <xsd:element ref="pc:Terms" minOccurs="0" maxOccurs="1"/>
        </xsd:sequence>
      </xsd:complex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0ef824e-81a8-4185-b29b-1ce15dfb1ac6"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a50819b9-938e-45e8-8569-4ed9afb0ad88}" ma:internalName="TaxCatchAll" ma:showField="CatchAllData" ma:web="70ef824e-81a8-4185-b29b-1ce15dfb1ac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5"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opic xmlns="94a67e06-54a4-445a-b79e-2b61c27d8f4a">Promotion</Topic>
    <TaxCatchAll xmlns="70ef824e-81a8-4185-b29b-1ce15dfb1ac6" xsi:nil="true"/>
    <lcf76f155ced4ddcb4097134ff3c332f xmlns="94a67e06-54a4-445a-b79e-2b61c27d8f4a">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3F69394-406D-46D9-B06C-54CA7C59248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4a67e06-54a4-445a-b79e-2b61c27d8f4a"/>
    <ds:schemaRef ds:uri="70ef824e-81a8-4185-b29b-1ce15dfb1a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C898D0B-672D-419F-A4E1-FDE5F05084F2}">
  <ds:schemaRefs>
    <ds:schemaRef ds:uri="http://purl.org/dc/elements/1.1/"/>
    <ds:schemaRef ds:uri="http://www.w3.org/XML/1998/namespace"/>
    <ds:schemaRef ds:uri="http://schemas.microsoft.com/office/2006/metadata/properties"/>
    <ds:schemaRef ds:uri="http://schemas.microsoft.com/office/infopath/2007/PartnerControls"/>
    <ds:schemaRef ds:uri="http://purl.org/dc/dcmitype/"/>
    <ds:schemaRef ds:uri="http://schemas.microsoft.com/office/2006/documentManagement/types"/>
    <ds:schemaRef ds:uri="94a67e06-54a4-445a-b79e-2b61c27d8f4a"/>
    <ds:schemaRef ds:uri="http://purl.org/dc/terms/"/>
    <ds:schemaRef ds:uri="http://schemas.openxmlformats.org/package/2006/metadata/core-properties"/>
    <ds:schemaRef ds:uri="70ef824e-81a8-4185-b29b-1ce15dfb1ac6"/>
  </ds:schemaRefs>
</ds:datastoreItem>
</file>

<file path=customXml/itemProps3.xml><?xml version="1.0" encoding="utf-8"?>
<ds:datastoreItem xmlns:ds="http://schemas.openxmlformats.org/officeDocument/2006/customXml" ds:itemID="{2B317F10-D44C-4D0E-ABD7-2B956DA2F734}">
  <ds:schemaRefs>
    <ds:schemaRef ds:uri="http://schemas.microsoft.com/sharepoint/v3/contenttype/forms"/>
  </ds:schemaRefs>
</ds:datastoreItem>
</file>

<file path=docMetadata/LabelInfo.xml><?xml version="1.0" encoding="utf-8"?>
<clbl:labelList xmlns:clbl="http://schemas.microsoft.com/office/2020/mipLabelMetadata">
  <clbl:label id="{c71c84cc-76df-4b25-9726-b4be2b1f0579}" enabled="0" method="" siteId="{c71c84cc-76df-4b25-9726-b4be2b1f0579}" removed="1"/>
</clbl:labelList>
</file>

<file path=docProps/app.xml><?xml version="1.0" encoding="utf-8"?>
<Properties xmlns="http://schemas.openxmlformats.org/officeDocument/2006/extended-properties" xmlns:vt="http://schemas.openxmlformats.org/officeDocument/2006/docPropsVTypes">
  <Template>ICC 2026_abstract template</Template>
  <TotalTime>1574</TotalTime>
  <Words>712</Words>
  <Application>Microsoft Office PowerPoint</Application>
  <PresentationFormat>Widescreen</PresentationFormat>
  <Paragraphs>28</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ICC 2021</vt:lpstr>
      <vt:lpstr>PowerPoint Presentation</vt:lpstr>
      <vt:lpstr>[Epidemiology of chronic thromboembolic pulmonary hypertension (CTEPH) in Enugu, South East Nigeria]</vt:lpstr>
      <vt:lpstr>Introduction</vt:lpstr>
      <vt:lpstr>Methods</vt:lpstr>
      <vt:lpstr>Results</vt:lpstr>
      <vt:lpstr>Discussion</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EMMANUEL EJIM</dc:creator>
  <cp:lastModifiedBy>EMMANUEL EJIM</cp:lastModifiedBy>
  <cp:revision>1</cp:revision>
  <dcterms:created xsi:type="dcterms:W3CDTF">2026-02-21T16:02:50Z</dcterms:created>
  <dcterms:modified xsi:type="dcterms:W3CDTF">2026-02-22T18:17:46Z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0x010100641D8C613AFE204DBFCEFA4E89A6DB45</vt:lpwstr>
  </property>
  <property fmtid="{D5CDD505-2E9C-101B-9397-08002B2CF9AE}" pid="3" name="Order">
    <vt:r8>947200</vt:r8>
  </property>
  <property fmtid="{D5CDD505-2E9C-101B-9397-08002B2CF9AE}" pid="4" name="MediaServiceImageTags">
    <vt:lpwstr/>
  </property>
  <property fmtid="{D5CDD505-2E9C-101B-9397-08002B2CF9AE}" pid="5" name="_ExtendedDescription">
    <vt:lpwstr/>
  </property>
  <property fmtid="{D5CDD505-2E9C-101B-9397-08002B2CF9AE}" pid="6" name="MSIP_Label_defa4170-0d19-0005-0004-bc88714345d2_Enabled">
    <vt:lpwstr>true</vt:lpwstr>
  </property>
  <property fmtid="{D5CDD505-2E9C-101B-9397-08002B2CF9AE}" pid="7" name="MSIP_Label_defa4170-0d19-0005-0004-bc88714345d2_SetDate">
    <vt:lpwstr>2025-09-15T08:13:47Z</vt:lpwstr>
  </property>
  <property fmtid="{D5CDD505-2E9C-101B-9397-08002B2CF9AE}" pid="8" name="MSIP_Label_defa4170-0d19-0005-0004-bc88714345d2_Method">
    <vt:lpwstr>Standard</vt:lpwstr>
  </property>
  <property fmtid="{D5CDD505-2E9C-101B-9397-08002B2CF9AE}" pid="9" name="MSIP_Label_defa4170-0d19-0005-0004-bc88714345d2_Name">
    <vt:lpwstr>defa4170-0d19-0005-0004-bc88714345d2</vt:lpwstr>
  </property>
  <property fmtid="{D5CDD505-2E9C-101B-9397-08002B2CF9AE}" pid="10" name="MSIP_Label_defa4170-0d19-0005-0004-bc88714345d2_SiteId">
    <vt:lpwstr>8633fcf3-c866-4f0f-8102-3a9370fa5d2d</vt:lpwstr>
  </property>
  <property fmtid="{D5CDD505-2E9C-101B-9397-08002B2CF9AE}" pid="11" name="MSIP_Label_defa4170-0d19-0005-0004-bc88714345d2_ActionId">
    <vt:lpwstr>7eed8720-af8c-471e-a35f-4ebeb8ade5ae</vt:lpwstr>
  </property>
  <property fmtid="{D5CDD505-2E9C-101B-9397-08002B2CF9AE}" pid="12" name="MSIP_Label_defa4170-0d19-0005-0004-bc88714345d2_ContentBits">
    <vt:lpwstr>0</vt:lpwstr>
  </property>
  <property fmtid="{D5CDD505-2E9C-101B-9397-08002B2CF9AE}" pid="13" name="MSIP_Label_defa4170-0d19-0005-0004-bc88714345d2_Tag">
    <vt:lpwstr>10, 3, 0, 1</vt:lpwstr>
  </property>
</Properties>
</file>